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kset"/>
  <Default Extension="png" ContentType="image/png"/>
  <Default Extension="mp4" ContentType="video/mp4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charts/chart1.xml" ContentType="application/vnd.openxmlformats-officedocument.drawingml.chart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68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70.xml" ContentType="application/vnd.openxmlformats-officedocument.presentationml.notesSlide+xml"/>
  <Override PartName="/ppt/slides/slide71.xml" ContentType="application/vnd.openxmlformats-officedocument.presentationml.slide+xml"/>
  <Override PartName="/ppt/notesSlides/notesSlide71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73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74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75.xml" ContentType="application/vnd.openxmlformats-officedocument.presentationml.notesSlide+xml"/>
  <Override PartName="/ppt/slides/slide76.xml" ContentType="application/vnd.openxmlformats-officedocument.presentationml.slide+xml"/>
  <Override PartName="/ppt/notesSlides/notesSlide76.xml" ContentType="application/vnd.openxmlformats-officedocument.presentationml.notesSlide+xml"/>
  <Override PartName="/ppt/slides/slide77.xml" ContentType="application/vnd.openxmlformats-officedocument.presentationml.slide+xml"/>
  <Override PartName="/ppt/notesSlides/notesSlide77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9.xml" ContentType="application/vnd.openxmlformats-officedocument.presentationml.notesSlide+xml"/>
  <Override PartName="/ppt/slides/slide80.xml" ContentType="application/vnd.openxmlformats-officedocument.presentationml.slide+xml"/>
  <Override PartName="/ppt/notesSlides/notesSlide80.xml" ContentType="application/vnd.openxmlformats-officedocument.presentationml.notesSlide+xml"/>
  <Override PartName="/ppt/slides/slide81.xml" ContentType="application/vnd.openxmlformats-officedocument.presentationml.slide+xml"/>
  <Override PartName="/ppt/notesSlides/notesSlide81.xml" ContentType="application/vnd.openxmlformats-officedocument.presentationml.notesSlide+xml"/>
  <Override PartName="/ppt/slides/slide82.xml" ContentType="application/vnd.openxmlformats-officedocument.presentationml.slide+xml"/>
  <Override PartName="/ppt/notesSlides/notesSlide82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83.xml" ContentType="application/vnd.openxmlformats-officedocument.presentationml.notesSlide+xml"/>
  <Override PartName="/ppt/slides/slide84.xml" ContentType="application/vnd.openxmlformats-officedocument.presentationml.slide+xml"/>
  <Override PartName="/ppt/notesSlides/notesSlide84.xml" ContentType="application/vnd.openxmlformats-officedocument.presentationml.notesSlide+xml"/>
  <Override PartName="/ppt/slides/slide85.xml" ContentType="application/vnd.openxmlformats-officedocument.presentationml.slide+xml"/>
  <Override PartName="/ppt/notesSlides/notesSlide85.xml" ContentType="application/vnd.openxmlformats-officedocument.presentationml.notesSlide+xml"/>
  <Override PartName="/ppt/slides/slide86.xml" ContentType="application/vnd.openxmlformats-officedocument.presentationml.slide+xml"/>
  <Override PartName="/ppt/notesSlides/notesSlide86.xml" ContentType="application/vnd.openxmlformats-officedocument.presentationml.notesSlide+xml"/>
  <Override PartName="/ppt/slides/slide87.xml" ContentType="application/vnd.openxmlformats-officedocument.presentationml.slide+xml"/>
  <Override PartName="/ppt/notesSlides/notesSlide87.xml" ContentType="application/vnd.openxmlformats-officedocument.presentationml.notesSlide+xml"/>
  <Override PartName="/ppt/slides/slide88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90.xml" ContentType="application/vnd.openxmlformats-officedocument.presentationml.slide+xml"/>
  <Override PartName="/ppt/notesSlides/notesSlide90.xml" ContentType="application/vnd.openxmlformats-officedocument.presentationml.notesSlide+xml"/>
  <Override PartName="/ppt/slides/slide91.xml" ContentType="application/vnd.openxmlformats-officedocument.presentationml.slide+xml"/>
  <Override PartName="/ppt/notesSlides/notesSlide91.xml" ContentType="application/vnd.openxmlformats-officedocument.presentationml.notesSlide+xml"/>
  <Override PartName="/ppt/slides/slide92.xml" ContentType="application/vnd.openxmlformats-officedocument.presentationml.slide+xml"/>
  <Override PartName="/ppt/notesSlides/notesSlide92.xml" ContentType="application/vnd.openxmlformats-officedocument.presentationml.notesSlide+xml"/>
  <Override PartName="/ppt/slides/slide93.xml" ContentType="application/vnd.openxmlformats-officedocument.presentationml.slide+xml"/>
  <Override PartName="/ppt/notesSlides/notesSlide93.xml" ContentType="application/vnd.openxmlformats-officedocument.presentationml.notesSlide+xml"/>
  <Override PartName="/ppt/slides/slide94.xml" ContentType="application/vnd.openxmlformats-officedocument.presentationml.slide+xml"/>
  <Override PartName="/ppt/notesSlides/notesSlide94.xml" ContentType="application/vnd.openxmlformats-officedocument.presentationml.notesSlide+xml"/>
  <Override PartName="/ppt/slides/slide95.xml" ContentType="application/vnd.openxmlformats-officedocument.presentationml.slide+xml"/>
  <Override PartName="/ppt/notesSlides/notesSlide95.xml" ContentType="application/vnd.openxmlformats-officedocument.presentationml.notesSlide+xml"/>
  <Override PartName="/ppt/slides/slide96.xml" ContentType="application/vnd.openxmlformats-officedocument.presentationml.slide+xml"/>
  <Override PartName="/ppt/notesSlides/notesSlide96.xml" ContentType="application/vnd.openxmlformats-officedocument.presentationml.notesSlide+xml"/>
  <Override PartName="/ppt/slides/slide97.xml" ContentType="application/vnd.openxmlformats-officedocument.presentationml.slide+xml"/>
  <Override PartName="/ppt/notesSlides/notesSlide97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98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99.xml" ContentType="application/vnd.openxmlformats-officedocument.presentationml.notesSlide+xml"/>
  <Override PartName="/ppt/slides/slide100.xml" ContentType="application/vnd.openxmlformats-officedocument.presentationml.slide+xml"/>
  <Override PartName="/ppt/notesSlides/notesSlide100.xml" ContentType="application/vnd.openxmlformats-officedocument.presentationml.notesSlide+xml"/>
  <Override PartName="/ppt/slides/slide101.xml" ContentType="application/vnd.openxmlformats-officedocument.presentationml.slide+xml"/>
  <Override PartName="/ppt/notesSlides/notesSlide101.xml" ContentType="application/vnd.openxmlformats-officedocument.presentationml.notesSlide+xml"/>
  <Override PartName="/ppt/slides/slide102.xml" ContentType="application/vnd.openxmlformats-officedocument.presentationml.slide+xml"/>
  <Override PartName="/ppt/notesSlides/notesSlide102.xml" ContentType="application/vnd.openxmlformats-officedocument.presentationml.notesSlide+xml"/>
  <Override PartName="/ppt/slides/slide103.xml" ContentType="application/vnd.openxmlformats-officedocument.presentationml.slide+xml"/>
  <Override PartName="/ppt/notesSlides/notesSlide103.xml" ContentType="application/vnd.openxmlformats-officedocument.presentationml.notesSlide+xml"/>
  <Override PartName="/ppt/slides/slide104.xml" ContentType="application/vnd.openxmlformats-officedocument.presentationml.slide+xml"/>
  <Override PartName="/ppt/notesSlides/notesSlide104.xml" ContentType="application/vnd.openxmlformats-officedocument.presentationml.notesSlide+xml"/>
  <Override PartName="/ppt/slides/slide105.xml" ContentType="application/vnd.openxmlformats-officedocument.presentationml.slide+xml"/>
  <Override PartName="/ppt/notesSlides/notesSlide105.xml" ContentType="application/vnd.openxmlformats-officedocument.presentationml.notesSlide+xml"/>
  <Override PartName="/ppt/slides/slide106.xml" ContentType="application/vnd.openxmlformats-officedocument.presentationml.slide+xml"/>
  <Override PartName="/ppt/notesSlides/notesSlide106.xml" ContentType="application/vnd.openxmlformats-officedocument.presentationml.notesSlide+xml"/>
  <Override PartName="/ppt/slides/slide107.xml" ContentType="application/vnd.openxmlformats-officedocument.presentationml.slide+xml"/>
  <Override PartName="/ppt/notesSlides/notesSlide107.xml" ContentType="application/vnd.openxmlformats-officedocument.presentationml.notesSlide+xml"/>
  <Override PartName="/ppt/slides/slide108.xml" ContentType="application/vnd.openxmlformats-officedocument.presentationml.slide+xml"/>
  <Override PartName="/ppt/notesSlides/notesSlide108.xml" ContentType="application/vnd.openxmlformats-officedocument.presentationml.notesSlide+xml"/>
  <Override PartName="/ppt/slides/slide109.xml" ContentType="application/vnd.openxmlformats-officedocument.presentationml.slide+xml"/>
  <Override PartName="/ppt/notesSlides/notesSlide109.xml" ContentType="application/vnd.openxmlformats-officedocument.presentationml.notesSlide+xml"/>
  <Override PartName="/ppt/slides/slide110.xml" ContentType="application/vnd.openxmlformats-officedocument.presentationml.slide+xml"/>
  <Override PartName="/ppt/notesSlides/notesSlide110.xml" ContentType="application/vnd.openxmlformats-officedocument.presentationml.notesSlide+xml"/>
  <Override PartName="/ppt/slides/slide111.xml" ContentType="application/vnd.openxmlformats-officedocument.presentationml.slide+xml"/>
  <Override PartName="/ppt/notesSlides/notesSlide111.xml" ContentType="application/vnd.openxmlformats-officedocument.presentationml.notesSlide+xml"/>
  <Override PartName="/ppt/slides/slide112.xml" ContentType="application/vnd.openxmlformats-officedocument.presentationml.slide+xml"/>
  <Override PartName="/ppt/notesSlides/notesSlide112.xml" ContentType="application/vnd.openxmlformats-officedocument.presentationml.notesSlide+xml"/>
  <Override PartName="/ppt/slides/slide113.xml" ContentType="application/vnd.openxmlformats-officedocument.presentationml.slide+xml"/>
  <Override PartName="/ppt/notesSlides/notesSlide113.xml" ContentType="application/vnd.openxmlformats-officedocument.presentationml.notesSlide+xml"/>
  <Override PartName="/ppt/slides/slide114.xml" ContentType="application/vnd.openxmlformats-officedocument.presentationml.slide+xml"/>
  <Override PartName="/ppt/notesSlides/notesSlide114.xml" ContentType="application/vnd.openxmlformats-officedocument.presentationml.notesSlide+xml"/>
  <Override PartName="/ppt/slides/slide115.xml" ContentType="application/vnd.openxmlformats-officedocument.presentationml.slide+xml"/>
  <Override PartName="/ppt/notesSlides/notesSlide115.xml" ContentType="application/vnd.openxmlformats-officedocument.presentationml.notesSlide+xml"/>
  <Override PartName="/ppt/slides/slide116.xml" ContentType="application/vnd.openxmlformats-officedocument.presentationml.slide+xml"/>
  <Override PartName="/ppt/notesSlides/notesSlide116.xml" ContentType="application/vnd.openxmlformats-officedocument.presentationml.notesSlide+xml"/>
  <Override PartName="/ppt/slides/slide117.xml" ContentType="application/vnd.openxmlformats-officedocument.presentationml.slide+xml"/>
  <Override PartName="/ppt/notesSlides/notesSlide117.xml" ContentType="application/vnd.openxmlformats-officedocument.presentationml.notesSlide+xml"/>
  <Override PartName="/ppt/slides/slide118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119.xml" ContentType="application/vnd.openxmlformats-officedocument.presentationml.slide+xml"/>
  <Override PartName="/ppt/notesSlides/notesSlide119.xml" ContentType="application/vnd.openxmlformats-officedocument.presentationml.notesSlide+xml"/>
  <Override PartName="/ppt/slides/slide120.xml" ContentType="application/vnd.openxmlformats-officedocument.presentationml.slide+xml"/>
  <Override PartName="/ppt/notesSlides/notesSlide120.xml" ContentType="application/vnd.openxmlformats-officedocument.presentationml.notesSlide+xml"/>
  <Override PartName="/ppt/slides/slide121.xml" ContentType="application/vnd.openxmlformats-officedocument.presentationml.slide+xml"/>
  <Override PartName="/ppt/notesSlides/notesSlide121.xml" ContentType="application/vnd.openxmlformats-officedocument.presentationml.notesSlide+xml"/>
  <Override PartName="/ppt/slides/slide122.xml" ContentType="application/vnd.openxmlformats-officedocument.presentationml.slide+xml"/>
  <Override PartName="/ppt/notesSlides/notesSlide122.xml" ContentType="application/vnd.openxmlformats-officedocument.presentationml.notesSlide+xml"/>
  <Override PartName="/ppt/slides/slide123.xml" ContentType="application/vnd.openxmlformats-officedocument.presentationml.slide+xml"/>
  <Override PartName="/ppt/notesSlides/notesSlide123.xml" ContentType="application/vnd.openxmlformats-officedocument.presentationml.notesSlide+xml"/>
  <Override PartName="/ppt/slides/slide124.xml" ContentType="application/vnd.openxmlformats-officedocument.presentationml.slide+xml"/>
  <Override PartName="/ppt/notesSlides/notesSlide124.xml" ContentType="application/vnd.openxmlformats-officedocument.presentationml.notesSlide+xml"/>
  <Override PartName="/ppt/slides/slide125.xml" ContentType="application/vnd.openxmlformats-officedocument.presentationml.slide+xml"/>
  <Override PartName="/ppt/notesSlides/notesSlide125.xml" ContentType="application/vnd.openxmlformats-officedocument.presentationml.notesSlide+xml"/>
  <Override PartName="/ppt/slides/slide126.xml" ContentType="application/vnd.openxmlformats-officedocument.presentationml.slide+xml"/>
  <Override PartName="/ppt/notesSlides/notesSlide126.xml" ContentType="application/vnd.openxmlformats-officedocument.presentationml.notesSlide+xml"/>
  <Override PartName="/ppt/slides/slide127.xml" ContentType="application/vnd.openxmlformats-officedocument.presentationml.slide+xml"/>
  <Override PartName="/ppt/notesSlides/notesSlide127.xml" ContentType="application/vnd.openxmlformats-officedocument.presentationml.notesSlide+xml"/>
  <Override PartName="/ppt/slides/slide128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9.xml" ContentType="application/vnd.openxmlformats-officedocument.presentationml.notesSlide+xml"/>
  <Override PartName="/ppt/slides/slide130.xml" ContentType="application/vnd.openxmlformats-officedocument.presentationml.slide+xml"/>
  <Override PartName="/ppt/notesSlides/notesSlide130.xml" ContentType="application/vnd.openxmlformats-officedocument.presentationml.notesSlide+xml"/>
  <Override PartName="/ppt/slides/slide131.xml" ContentType="application/vnd.openxmlformats-officedocument.presentationml.slide+xml"/>
  <Override PartName="/ppt/notesSlides/notesSlide131.xml" ContentType="application/vnd.openxmlformats-officedocument.presentationml.notesSlide+xml"/>
  <Override PartName="/ppt/slides/slide132.xml" ContentType="application/vnd.openxmlformats-officedocument.presentationml.slide+xml"/>
  <Override PartName="/ppt/notesSlides/notesSlide132.xml" ContentType="application/vnd.openxmlformats-officedocument.presentationml.notesSlide+xml"/>
  <Override PartName="/ppt/slides/slide133.xml" ContentType="application/vnd.openxmlformats-officedocument.presentationml.slide+xml"/>
  <Override PartName="/ppt/notesSlides/notesSlide133.xml" ContentType="application/vnd.openxmlformats-officedocument.presentationml.notesSlide+xml"/>
  <Override PartName="/ppt/slides/slide134.xml" ContentType="application/vnd.openxmlformats-officedocument.presentationml.slide+xml"/>
  <Override PartName="/ppt/notesSlides/notesSlide134.xml" ContentType="application/vnd.openxmlformats-officedocument.presentationml.notesSlide+xml"/>
  <Override PartName="/ppt/slides/slide135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136.xml" ContentType="application/vnd.openxmlformats-officedocument.presentationml.slide+xml"/>
  <Override PartName="/ppt/notesSlides/notesSlide136.xml" ContentType="application/vnd.openxmlformats-officedocument.presentationml.notesSlide+xml"/>
  <Override PartName="/ppt/slides/slide137.xml" ContentType="application/vnd.openxmlformats-officedocument.presentationml.slide+xml"/>
  <Override PartName="/ppt/notesSlides/notesSlide137.xml" ContentType="application/vnd.openxmlformats-officedocument.presentationml.notesSlide+xml"/>
  <Override PartName="/ppt/slides/slide138.xml" ContentType="application/vnd.openxmlformats-officedocument.presentationml.slide+xml"/>
  <Override PartName="/ppt/notesSlides/notesSlide138.xml" ContentType="application/vnd.openxmlformats-officedocument.presentationml.notesSlide+xml"/>
  <Override PartName="/ppt/slides/slide139.xml" ContentType="application/vnd.openxmlformats-officedocument.presentationml.slide+xml"/>
  <Override PartName="/ppt/notesSlides/notesSlide139.xml" ContentType="application/vnd.openxmlformats-officedocument.presentationml.notesSlide+xml"/>
  <Override PartName="/ppt/slides/slide140.xml" ContentType="application/vnd.openxmlformats-officedocument.presentationml.slide+xml"/>
  <Override PartName="/ppt/notesSlides/notesSlide140.xml" ContentType="application/vnd.openxmlformats-officedocument.presentationml.notesSlide+xml"/>
  <Override PartName="/ppt/slides/slide141.xml" ContentType="application/vnd.openxmlformats-officedocument.presentationml.slide+xml"/>
  <Override PartName="/ppt/notesSlides/notesSlide141.xml" ContentType="application/vnd.openxmlformats-officedocument.presentationml.notesSlide+xml"/>
  <Override PartName="/ppt/slides/slide142.xml" ContentType="application/vnd.openxmlformats-officedocument.presentationml.slide+xml"/>
  <Override PartName="/ppt/notesSlides/notesSlide142.xml" ContentType="application/vnd.openxmlformats-officedocument.presentationml.notesSlide+xml"/>
  <Override PartName="/ppt/slides/slide143.xml" ContentType="application/vnd.openxmlformats-officedocument.presentationml.slide+xml"/>
  <Override PartName="/ppt/notesSlides/notesSlide143.xml" ContentType="application/vnd.openxmlformats-officedocument.presentationml.notesSlide+xml"/>
  <Override PartName="/ppt/slides/slide144.xml" ContentType="application/vnd.openxmlformats-officedocument.presentationml.slide+xml"/>
  <Override PartName="/ppt/notesSlides/notesSlide144.xml" ContentType="application/vnd.openxmlformats-officedocument.presentationml.notesSlide+xml"/>
  <Override PartName="/ppt/slides/slide145.xml" ContentType="application/vnd.openxmlformats-officedocument.presentationml.slide+xml"/>
  <Override PartName="/ppt/notesSlides/notesSlide145.xml" ContentType="application/vnd.openxmlformats-officedocument.presentationml.notesSlide+xml"/>
  <Override PartName="/ppt/slides/slide146.xml" ContentType="application/vnd.openxmlformats-officedocument.presentationml.slide+xml"/>
  <Override PartName="/ppt/notesSlides/notesSlide146.xml" ContentType="application/vnd.openxmlformats-officedocument.presentationml.notesSlide+xml"/>
  <Override PartName="/ppt/slides/slide147.xml" ContentType="application/vnd.openxmlformats-officedocument.presentationml.slide+xml"/>
  <Override PartName="/ppt/notesSlides/notesSlide147.xml" ContentType="application/vnd.openxmlformats-officedocument.presentationml.notesSlide+xml"/>
  <Override PartName="/ppt/slides/slide148.xml" ContentType="application/vnd.openxmlformats-officedocument.presentationml.slide+xml"/>
  <Override PartName="/ppt/notesSlides/notesSlide148.xml" ContentType="application/vnd.openxmlformats-officedocument.presentationml.notesSlide+xml"/>
  <Override PartName="/ppt/slides/slide149.xml" ContentType="application/vnd.openxmlformats-officedocument.presentationml.slide+xml"/>
  <Override PartName="/ppt/notesSlides/notesSlide149.xml" ContentType="application/vnd.openxmlformats-officedocument.presentationml.notesSlide+xml"/>
  <Override PartName="/ppt/slides/slide150.xml" ContentType="application/vnd.openxmlformats-officedocument.presentationml.slide+xml"/>
  <Override PartName="/ppt/notesSlides/notesSlide150.xml" ContentType="application/vnd.openxmlformats-officedocument.presentationml.notesSlide+xml"/>
  <Override PartName="/ppt/slides/slide151.xml" ContentType="application/vnd.openxmlformats-officedocument.presentationml.slide+xml"/>
  <Override PartName="/ppt/notesSlides/notesSlide151.xml" ContentType="application/vnd.openxmlformats-officedocument.presentationml.notesSlide+xml"/>
  <Override PartName="/ppt/slides/slide152.xml" ContentType="application/vnd.openxmlformats-officedocument.presentationml.slide+xml"/>
  <Override PartName="/ppt/notesSlides/notesSlide152.xml" ContentType="application/vnd.openxmlformats-officedocument.presentationml.notesSlide+xml"/>
  <Override PartName="/ppt/slides/slide153.xml" ContentType="application/vnd.openxmlformats-officedocument.presentationml.slide+xml"/>
  <Override PartName="/ppt/notesSlides/notesSlide153.xml" ContentType="application/vnd.openxmlformats-officedocument.presentationml.notesSlide+xml"/>
  <Override PartName="/ppt/slides/slide154.xml" ContentType="application/vnd.openxmlformats-officedocument.presentationml.slide+xml"/>
  <Override PartName="/ppt/notesSlides/notesSlide154.xml" ContentType="application/vnd.openxmlformats-officedocument.presentationml.notesSlide+xml"/>
  <Override PartName="/ppt/slides/slide155.xml" ContentType="application/vnd.openxmlformats-officedocument.presentationml.slide+xml"/>
  <Override PartName="/ppt/notesSlides/notesSlide155.xml" ContentType="application/vnd.openxmlformats-officedocument.presentationml.notesSlide+xml"/>
  <Override PartName="/ppt/slides/slide156.xml" ContentType="application/vnd.openxmlformats-officedocument.presentationml.slide+xml"/>
  <Override PartName="/ppt/notesSlides/notesSlide156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157.xml" ContentType="application/vnd.openxmlformats-officedocument.presentationml.notesSlide+xml"/>
  <Override PartName="/ppt/slides/slide158.xml" ContentType="application/vnd.openxmlformats-officedocument.presentationml.slide+xml"/>
  <Override PartName="/ppt/notesSlides/notesSlide158.xml" ContentType="application/vnd.openxmlformats-officedocument.presentationml.notesSlide+xml"/>
  <Override PartName="/ppt/slides/slide159.xml" ContentType="application/vnd.openxmlformats-officedocument.presentationml.slide+xml"/>
  <Override PartName="/ppt/notesSlides/notesSlide159.xml" ContentType="application/vnd.openxmlformats-officedocument.presentationml.notesSlide+xml"/>
  <Override PartName="/ppt/slides/slide160.xml" ContentType="application/vnd.openxmlformats-officedocument.presentationml.slide+xml"/>
  <Override PartName="/ppt/notesSlides/notesSlide160.xml" ContentType="application/vnd.openxmlformats-officedocument.presentationml.notesSlide+xml"/>
  <Override PartName="/ppt/slides/slide161.xml" ContentType="application/vnd.openxmlformats-officedocument.presentationml.slide+xml"/>
  <Override PartName="/ppt/notesSlides/notesSlide161.xml" ContentType="application/vnd.openxmlformats-officedocument.presentationml.notesSlide+xml"/>
  <Override PartName="/ppt/slides/slide162.xml" ContentType="application/vnd.openxmlformats-officedocument.presentationml.slide+xml"/>
  <Override PartName="/ppt/notesSlides/notesSlide162.xml" ContentType="application/vnd.openxmlformats-officedocument.presentationml.notesSlide+xml"/>
  <Override PartName="/ppt/slides/slide163.xml" ContentType="application/vnd.openxmlformats-officedocument.presentationml.slide+xml"/>
  <Override PartName="/ppt/notesSlides/notesSlide163.xml" ContentType="application/vnd.openxmlformats-officedocument.presentationml.notesSlide+xml"/>
  <Override PartName="/ppt/slides/slide164.xml" ContentType="application/vnd.openxmlformats-officedocument.presentationml.slide+xml"/>
  <Override PartName="/ppt/notesSlides/notesSlide164.xml" ContentType="application/vnd.openxmlformats-officedocument.presentationml.notesSlide+xml"/>
  <Override PartName="/ppt/slides/slide165.xml" ContentType="application/vnd.openxmlformats-officedocument.presentationml.slide+xml"/>
  <Override PartName="/ppt/notesSlides/notesSlide165.xml" ContentType="application/vnd.openxmlformats-officedocument.presentationml.notesSlide+xml"/>
  <Override PartName="/ppt/slides/slide166.xml" ContentType="application/vnd.openxmlformats-officedocument.presentationml.slide+xml"/>
  <Override PartName="/ppt/notesSlides/notesSlide166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slide" Target="slides/slide165.xml"/><Relationship Id="rId168" Type="http://schemas.openxmlformats.org/officeDocument/2006/relationships/slide" Target="slides/slide166.xml"/><Relationship Id="rId169" Type="http://schemas.openxmlformats.org/officeDocument/2006/relationships/tableStyles" Target="tableStyles.xml"/><Relationship Id="rId170" Type="http://schemas.openxmlformats.org/officeDocument/2006/relationships/presProps" Target="presProps.xml"/><Relationship Id="rId171" Type="http://schemas.openxmlformats.org/officeDocument/2006/relationships/viewProps" Target="viewProps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roundedCorners val="0"/>
  <mc:AlternateContent xmlns:mc="http://schemas.openxmlformats.org/markup-compatibility/2006">
    <mc:Choice xmlns:c14="http://schemas.microsoft.com/office/drawing/2007/8/2/chart" Requires="c14">
      <c14:style val="102"/>
    </mc:Choice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Sheet1!A2</c:f>
              <c:strCache>
                <c:ptCount val="1"/>
                <c:pt idx="0">
                  <c:v>士兵</c:v>
                </c:pt>
              </c:strCache>
            </c:strRef>
          </c:tx>
          <c:spPr>
            <a:solidFill>
              <a:srgbClr val="00947B"/>
            </a:solidFill>
            <a:ln w="9525">
              <a:noFill/>
            </a:ln>
          </c:spPr>
          <c:invertIfNegative val="0"/>
          <c:cat>
            <c:multiLvlStrRef>
              <c:f>Sheet1!B1:C1</c:f>
              <c:multiLvlStrCache>
                <c:ptCount val="2"/>
                <c:lvl>
                  <c:pt idx="0">
                    <c:v>人类</c:v>
                  </c:pt>
                  <c:pt idx="1">
                    <c:v>熊熊</c:v>
                  </c:pt>
                </c:lvl>
              </c:multiLvlStrCache>
            </c:multiLvlStrRef>
          </c:cat>
          <c:val>
            <c:numRef>
              <c:f>Sheet1!B2:C2</c:f>
              <c:numCache>
                <c:formatCode>General</c:formatCode>
                <c:ptCount val="2"/>
                <c:pt idx="0">
                  <c:v>100000.0</c:v>
                </c:pt>
                <c:pt idx="1">
                  <c:v>80000.0</c:v>
                </c:pt>
              </c:numCache>
            </c:numRef>
          </c:val>
        </c:ser>
        <c:ser>
          <c:idx val="1"/>
          <c:order val="1"/>
          <c:tx>
            <c:strRef>
              <c:f>Sheet1!A3</c:f>
              <c:strCache>
                <c:ptCount val="1"/>
                <c:pt idx="0">
                  <c:v>平民</c:v>
                </c:pt>
              </c:strCache>
            </c:strRef>
          </c:tx>
          <c:spPr>
            <a:solidFill>
              <a:srgbClr val="E0D149"/>
            </a:solidFill>
            <a:ln w="9525">
              <a:noFill/>
            </a:ln>
          </c:spPr>
          <c:invertIfNegative val="0"/>
          <c:cat>
            <c:multiLvlStrRef>
              <c:f>Sheet1!B1:C1</c:f>
              <c:multiLvlStrCache>
                <c:ptCount val="2"/>
                <c:lvl>
                  <c:pt idx="0">
                    <c:v>人类</c:v>
                  </c:pt>
                  <c:pt idx="1">
                    <c:v>熊熊</c:v>
                  </c:pt>
                </c:lvl>
              </c:multiLvlStrCache>
            </c:multiLvlStrRef>
          </c:cat>
          <c:val>
            <c:numRef>
              <c:f>Sheet1!B3:C3</c:f>
              <c:numCache>
                <c:formatCode>General</c:formatCode>
                <c:ptCount val="2"/>
                <c:pt idx="0">
                  <c:v>140000.0</c:v>
                </c:pt>
                <c:pt idx="1">
                  <c:v>220000.0</c:v>
                </c:pt>
              </c:numCache>
            </c:numRef>
          </c:val>
        </c:ser>
        <c:gapWidth val="150"/>
        <c:axId val="1311960203"/>
        <c:axId val="1311960193"/>
      </c:barChart>
      <c:catAx>
        <c:axId val="131196020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solidFill>
            <a:srgbClr val="FFFFFF">
              <a:alpha val="0"/>
            </a:srgbClr>
          </a:solidFill>
          <a:ln w="9525">
            <a:solidFill>
              <a:srgbClr val="808080"/>
            </a:solidFill>
            <a:prstDash val="solid"/>
          </a:ln>
        </c:spPr>
        <c:crossAx val="1311960193"/>
        <c:crosses val="autoZero"/>
        <c:lblOffset val="0"/>
        <c:noMultiLvlLbl val="0"/>
      </c:catAx>
      <c:valAx>
        <c:axId val="131196019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solidFill>
            <a:srgbClr val="FFFFFF">
              <a:alpha val="0"/>
            </a:srgbClr>
          </a:solidFill>
          <a:ln w="9525">
            <a:solidFill>
              <a:srgbClr val="808080"/>
            </a:solidFill>
            <a:prstDash val="solid"/>
          </a:ln>
        </c:spPr>
        <c:crossAx val="1311960203"/>
        <c:crosses val="autoZero"/>
        <c:crossBetween val="between"/>
      </c:valAx>
      <c:spPr>
        <a:solidFill>
          <a:srgbClr val="FFFFFF"/>
        </a:solidFill>
        <a:ln w="9525">
          <a:noFill/>
        </a:ln>
      </c:spPr>
    </c:plotArea>
    <c:legend>
      <c:legendPos val="r"/>
      <c:legendEntry>
        <c:idx val="0"/>
      </c:legendEntry>
      <c:legendEntry>
        <c:idx val="1"/>
      </c:legendEntry>
      <c:overlay val="0"/>
      <c:spPr>
        <a:noFill/>
        <a:ln w="9525">
          <a:solidFill>
            <a:srgbClr val="FFFFFF">
              <a:alpha val="0"/>
            </a:srgbClr>
          </a:solidFill>
          <a:prstDash val="solid"/>
        </a:ln>
      </c:spPr>
    </c:legend>
    <c:dispBlanksAs val="gap"/>
    <c:plotVisOnly val="1"/>
  </c:chart>
  <c:spPr>
    <a:solidFill>
      <a:srgbClr val="FFFFFF"/>
    </a:solidFill>
    <a:ln w="9525">
      <a:solidFill>
        <a:srgbClr val="898989"/>
      </a:solidFill>
      <a:prstDash val="solid"/>
    </a:ln>
  </c:spPr>
  <c:externalData r:id="rId1">
    <c:autoUpdate val="0"/>
  </c:externalData>
</c:chartSpace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6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14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150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15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915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1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0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</Relationships>
</file>

<file path=ppt/notesSlides/_rels/notesSlide10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/Relationships>
</file>

<file path=ppt/notesSlides/_rels/notesSlide10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</Relationships>
</file>

<file path=ppt/notesSlides/_rels/notesSlide10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</file>

<file path=ppt/notesSlides/_rels/notesSlide10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</Relationships>
</file>

<file path=ppt/notesSlides/_rels/notesSlide10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</Relationships>
</file>

<file path=ppt/notesSlides/_rels/notesSlide10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</Relationships>
</file>

<file path=ppt/notesSlides/_rels/notesSlide10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</Relationships>
</file>

<file path=ppt/notesSlides/_rels/notesSlide10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</Relationships>
</file>

<file path=ppt/notesSlides/_rels/notesSlide10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</Relationships>
</file>

<file path=ppt/notesSlides/_rels/notesSlide1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</Relationships>
</file>

<file path=ppt/notesSlides/_rels/notesSlide1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2.xml"/><Relationship Id="rId2" Type="http://schemas.openxmlformats.org/officeDocument/2006/relationships/notesMaster" Target="../notesMasters/notesMaster1.xml"/></Relationships>
</file>

<file path=ppt/notesSlides/_rels/notesSlide1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</Relationships>
</file>

<file path=ppt/notesSlides/_rels/notesSlide1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</Relationships>
</file>

<file path=ppt/notesSlides/_rels/notesSlide1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5.xml"/><Relationship Id="rId2" Type="http://schemas.openxmlformats.org/officeDocument/2006/relationships/notesMaster" Target="../notesMasters/notesMaster1.xml"/></Relationships>
</file>

<file path=ppt/notesSlides/_rels/notesSlide1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6.xml"/><Relationship Id="rId2" Type="http://schemas.openxmlformats.org/officeDocument/2006/relationships/notesMaster" Target="../notesMasters/notesMaster1.xml"/></Relationships>
</file>

<file path=ppt/notesSlides/_rels/notesSlide1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7.xml"/><Relationship Id="rId2" Type="http://schemas.openxmlformats.org/officeDocument/2006/relationships/notesMaster" Target="../notesMasters/notesMaster1.xml"/></Relationships>
</file>

<file path=ppt/notesSlides/_rels/notesSlide1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8.xml"/><Relationship Id="rId2" Type="http://schemas.openxmlformats.org/officeDocument/2006/relationships/notesMaster" Target="../notesMasters/notesMaster1.xml"/></Relationships>
</file>

<file path=ppt/notesSlides/_rels/notesSlide1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9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0.xml"/><Relationship Id="rId2" Type="http://schemas.openxmlformats.org/officeDocument/2006/relationships/notesMaster" Target="../notesMasters/notesMaster1.xml"/></Relationships>
</file>

<file path=ppt/notesSlides/_rels/notesSlide1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1.xml"/><Relationship Id="rId2" Type="http://schemas.openxmlformats.org/officeDocument/2006/relationships/notesMaster" Target="../notesMasters/notesMaster1.xml"/></Relationships>
</file>

<file path=ppt/notesSlides/_rels/notesSlide1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2.xml"/><Relationship Id="rId2" Type="http://schemas.openxmlformats.org/officeDocument/2006/relationships/notesMaster" Target="../notesMasters/notesMaster1.xml"/></Relationships>
</file>

<file path=ppt/notesSlides/_rels/notesSlide1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3.xml"/><Relationship Id="rId2" Type="http://schemas.openxmlformats.org/officeDocument/2006/relationships/notesMaster" Target="../notesMasters/notesMaster1.xml"/></Relationships>
</file>

<file path=ppt/notesSlides/_rels/notesSlide1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4.xml"/><Relationship Id="rId2" Type="http://schemas.openxmlformats.org/officeDocument/2006/relationships/notesMaster" Target="../notesMasters/notesMaster1.xml"/></Relationships>
</file>

<file path=ppt/notesSlides/_rels/notesSlide1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5.xml"/><Relationship Id="rId2" Type="http://schemas.openxmlformats.org/officeDocument/2006/relationships/notesMaster" Target="../notesMasters/notesMaster1.xml"/></Relationships>
</file>

<file path=ppt/notesSlides/_rels/notesSlide1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6.xml"/><Relationship Id="rId2" Type="http://schemas.openxmlformats.org/officeDocument/2006/relationships/notesMaster" Target="../notesMasters/notesMaster1.xml"/></Relationships>
</file>

<file path=ppt/notesSlides/_rels/notesSlide1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7.xml"/><Relationship Id="rId2" Type="http://schemas.openxmlformats.org/officeDocument/2006/relationships/notesMaster" Target="../notesMasters/notesMaster1.xml"/></Relationships>
</file>

<file path=ppt/notesSlides/_rels/notesSlide1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8.xml"/><Relationship Id="rId2" Type="http://schemas.openxmlformats.org/officeDocument/2006/relationships/notesMaster" Target="../notesMasters/notesMaster1.xml"/></Relationships>
</file>

<file path=ppt/notesSlides/_rels/notesSlide1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9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0.xml"/><Relationship Id="rId2" Type="http://schemas.openxmlformats.org/officeDocument/2006/relationships/notesMaster" Target="../notesMasters/notesMaster1.xml"/></Relationships>
</file>

<file path=ppt/notesSlides/_rels/notesSlide1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1.xml"/><Relationship Id="rId2" Type="http://schemas.openxmlformats.org/officeDocument/2006/relationships/notesMaster" Target="../notesMasters/notesMaster1.xml"/></Relationships>
</file>

<file path=ppt/notesSlides/_rels/notesSlide13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2.xml"/><Relationship Id="rId2" Type="http://schemas.openxmlformats.org/officeDocument/2006/relationships/notesMaster" Target="../notesMasters/notesMaster1.xml"/></Relationships>
</file>

<file path=ppt/notesSlides/_rels/notesSlide13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3.xml"/><Relationship Id="rId2" Type="http://schemas.openxmlformats.org/officeDocument/2006/relationships/notesMaster" Target="../notesMasters/notesMaster1.xml"/></Relationships>
</file>

<file path=ppt/notesSlides/_rels/notesSlide13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4.xml"/><Relationship Id="rId2" Type="http://schemas.openxmlformats.org/officeDocument/2006/relationships/notesMaster" Target="../notesMasters/notesMaster1.xml"/></Relationships>
</file>

<file path=ppt/notesSlides/_rels/notesSlide13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5.xml"/><Relationship Id="rId2" Type="http://schemas.openxmlformats.org/officeDocument/2006/relationships/notesMaster" Target="../notesMasters/notesMaster1.xml"/></Relationships>
</file>

<file path=ppt/notesSlides/_rels/notesSlide13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6.xml"/><Relationship Id="rId2" Type="http://schemas.openxmlformats.org/officeDocument/2006/relationships/notesMaster" Target="../notesMasters/notesMaster1.xml"/></Relationships>
</file>

<file path=ppt/notesSlides/_rels/notesSlide13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7.xml"/><Relationship Id="rId2" Type="http://schemas.openxmlformats.org/officeDocument/2006/relationships/notesMaster" Target="../notesMasters/notesMaster1.xml"/></Relationships>
</file>

<file path=ppt/notesSlides/_rels/notesSlide13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8.xml"/><Relationship Id="rId2" Type="http://schemas.openxmlformats.org/officeDocument/2006/relationships/notesMaster" Target="../notesMasters/notesMaster1.xml"/></Relationships>
</file>

<file path=ppt/notesSlides/_rels/notesSlide13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9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4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0.xml"/><Relationship Id="rId2" Type="http://schemas.openxmlformats.org/officeDocument/2006/relationships/notesMaster" Target="../notesMasters/notesMaster1.xml"/></Relationships>
</file>

<file path=ppt/notesSlides/_rels/notesSlide14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1.xml"/><Relationship Id="rId2" Type="http://schemas.openxmlformats.org/officeDocument/2006/relationships/notesMaster" Target="../notesMasters/notesMaster1.xml"/></Relationships>
</file>

<file path=ppt/notesSlides/_rels/notesSlide14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2.xml"/><Relationship Id="rId2" Type="http://schemas.openxmlformats.org/officeDocument/2006/relationships/notesMaster" Target="../notesMasters/notesMaster1.xml"/></Relationships>
</file>

<file path=ppt/notesSlides/_rels/notesSlide14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3.xml"/><Relationship Id="rId2" Type="http://schemas.openxmlformats.org/officeDocument/2006/relationships/notesMaster" Target="../notesMasters/notesMaster1.xml"/></Relationships>
</file>

<file path=ppt/notesSlides/_rels/notesSlide14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4.xml"/><Relationship Id="rId2" Type="http://schemas.openxmlformats.org/officeDocument/2006/relationships/notesMaster" Target="../notesMasters/notesMaster1.xml"/></Relationships>
</file>

<file path=ppt/notesSlides/_rels/notesSlide14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5.xml"/><Relationship Id="rId2" Type="http://schemas.openxmlformats.org/officeDocument/2006/relationships/notesMaster" Target="../notesMasters/notesMaster1.xml"/></Relationships>
</file>

<file path=ppt/notesSlides/_rels/notesSlide14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6.xml"/><Relationship Id="rId2" Type="http://schemas.openxmlformats.org/officeDocument/2006/relationships/notesMaster" Target="../notesMasters/notesMaster1.xml"/></Relationships>
</file>

<file path=ppt/notesSlides/_rels/notesSlide14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7.xml"/><Relationship Id="rId2" Type="http://schemas.openxmlformats.org/officeDocument/2006/relationships/notesMaster" Target="../notesMasters/notesMaster1.xml"/></Relationships>
</file>

<file path=ppt/notesSlides/_rels/notesSlide14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8.xml"/><Relationship Id="rId2" Type="http://schemas.openxmlformats.org/officeDocument/2006/relationships/notesMaster" Target="../notesMasters/notesMaster1.xml"/></Relationships>
</file>

<file path=ppt/notesSlides/_rels/notesSlide14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9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5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0.xml"/><Relationship Id="rId2" Type="http://schemas.openxmlformats.org/officeDocument/2006/relationships/notesMaster" Target="../notesMasters/notesMaster1.xml"/></Relationships>
</file>

<file path=ppt/notesSlides/_rels/notesSlide15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1.xml"/><Relationship Id="rId2" Type="http://schemas.openxmlformats.org/officeDocument/2006/relationships/notesMaster" Target="../notesMasters/notesMaster1.xml"/></Relationships>
</file>

<file path=ppt/notesSlides/_rels/notesSlide15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2.xml"/><Relationship Id="rId2" Type="http://schemas.openxmlformats.org/officeDocument/2006/relationships/notesMaster" Target="../notesMasters/notesMaster1.xml"/></Relationships>
</file>

<file path=ppt/notesSlides/_rels/notesSlide15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3.xml"/><Relationship Id="rId2" Type="http://schemas.openxmlformats.org/officeDocument/2006/relationships/notesMaster" Target="../notesMasters/notesMaster1.xml"/></Relationships>
</file>

<file path=ppt/notesSlides/_rels/notesSlide15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4.xml"/><Relationship Id="rId2" Type="http://schemas.openxmlformats.org/officeDocument/2006/relationships/notesMaster" Target="../notesMasters/notesMaster1.xml"/></Relationships>
</file>

<file path=ppt/notesSlides/_rels/notesSlide15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5.xml"/><Relationship Id="rId2" Type="http://schemas.openxmlformats.org/officeDocument/2006/relationships/notesMaster" Target="../notesMasters/notesMaster1.xml"/></Relationships>
</file>

<file path=ppt/notesSlides/_rels/notesSlide15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6.xml"/><Relationship Id="rId2" Type="http://schemas.openxmlformats.org/officeDocument/2006/relationships/notesMaster" Target="../notesMasters/notesMaster1.xml"/></Relationships>
</file>

<file path=ppt/notesSlides/_rels/notesSlide15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7.xml"/><Relationship Id="rId2" Type="http://schemas.openxmlformats.org/officeDocument/2006/relationships/notesMaster" Target="../notesMasters/notesMaster1.xml"/></Relationships>
</file>

<file path=ppt/notesSlides/_rels/notesSlide15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8.xml"/><Relationship Id="rId2" Type="http://schemas.openxmlformats.org/officeDocument/2006/relationships/notesMaster" Target="../notesMasters/notesMaster1.xml"/></Relationships>
</file>

<file path=ppt/notesSlides/_rels/notesSlide15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9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6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0.xml"/><Relationship Id="rId2" Type="http://schemas.openxmlformats.org/officeDocument/2006/relationships/notesMaster" Target="../notesMasters/notesMaster1.xml"/></Relationships>
</file>

<file path=ppt/notesSlides/_rels/notesSlide16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1.xml"/><Relationship Id="rId2" Type="http://schemas.openxmlformats.org/officeDocument/2006/relationships/notesMaster" Target="../notesMasters/notesMaster1.xml"/></Relationships>
</file>

<file path=ppt/notesSlides/_rels/notesSlide16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2.xml"/><Relationship Id="rId2" Type="http://schemas.openxmlformats.org/officeDocument/2006/relationships/notesMaster" Target="../notesMasters/notesMaster1.xml"/></Relationships>
</file>

<file path=ppt/notesSlides/_rels/notesSlide16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3.xml"/><Relationship Id="rId2" Type="http://schemas.openxmlformats.org/officeDocument/2006/relationships/notesMaster" Target="../notesMasters/notesMaster1.xml"/></Relationships>
</file>

<file path=ppt/notesSlides/_rels/notesSlide16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4.xml"/><Relationship Id="rId2" Type="http://schemas.openxmlformats.org/officeDocument/2006/relationships/notesMaster" Target="../notesMasters/notesMaster1.xml"/></Relationships>
</file>

<file path=ppt/notesSlides/_rels/notesSlide16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5.xml"/><Relationship Id="rId2" Type="http://schemas.openxmlformats.org/officeDocument/2006/relationships/notesMaster" Target="../notesMasters/notesMaster1.xml"/></Relationships>
</file>

<file path=ppt/notesSlides/_rels/notesSlide16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4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4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4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45.xml.rels><?xml version="1.0" encoding="UTF-8" standalone="yes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6.xml.rels><?xml version="1.0" encoding="UTF-8" standalone="yes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7.xml.rels><?xml version="1.0" encoding="UTF-8" standalone="yes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8.xml.rels><?xml version="1.0" encoding="UTF-8" standalone="yes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49.xml.rels><?xml version="1.0" encoding="UTF-8" standalone="yes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50.xml.rels><?xml version="1.0" encoding="UTF-8" standalone="yes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51.xml.rels><?xml version="1.0" encoding="UTF-8" standalone="yes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</file>

<file path=ppt/notesSlides/_rels/notesSlide52.xml.rels><?xml version="1.0" encoding="UTF-8" standalone="yes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</file>

<file path=ppt/notesSlides/_rels/notesSlide5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5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5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56.xml.rels><?xml version="1.0" encoding="UTF-8" standalone="yes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57.xml.rels><?xml version="1.0" encoding="UTF-8" standalone="yes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</file>

<file path=ppt/notesSlides/_rels/notesSlide58.xml.rels><?xml version="1.0" encoding="UTF-8" standalone="yes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</file>

<file path=ppt/notesSlides/_rels/notesSlide59.xml.rels><?xml version="1.0" encoding="UTF-8" standalone="yes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60.xml.rels><?xml version="1.0" encoding="UTF-8" standalone="yes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</file>

<file path=ppt/notesSlides/_rels/notesSlide61.xml.rels><?xml version="1.0" encoding="UTF-8" standalone="yes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</file>

<file path=ppt/notesSlides/_rels/notesSlide62.xml.rels><?xml version="1.0" encoding="UTF-8" standalone="yes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</file>

<file path=ppt/notesSlides/_rels/notesSlide63.xml.rels><?xml version="1.0" encoding="UTF-8" standalone="yes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</file>

<file path=ppt/notesSlides/_rels/notesSlide6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</file>

<file path=ppt/notesSlides/_rels/notesSlide65.xml.rels><?xml version="1.0" encoding="UTF-8" standalone="yes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</file>

<file path=ppt/notesSlides/_rels/notesSlide6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</file>

<file path=ppt/notesSlides/_rels/notesSlide67.xml.rels><?xml version="1.0" encoding="UTF-8" standalone="yes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</file>

<file path=ppt/notesSlides/_rels/notesSlide68.xml.rels><?xml version="1.0" encoding="UTF-8" standalone="yes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</file>

<file path=ppt/notesSlides/_rels/notesSlide69.xml.rels><?xml version="1.0" encoding="UTF-8" standalone="yes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70.xml.rels><?xml version="1.0" encoding="UTF-8" standalone="yes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</file>

<file path=ppt/notesSlides/_rels/notesSlide71.xml.rels><?xml version="1.0" encoding="UTF-8" standalone="yes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</file>

<file path=ppt/notesSlides/_rels/notesSlide72.xml.rels><?xml version="1.0" encoding="UTF-8" standalone="yes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</file>

<file path=ppt/notesSlides/_rels/notesSlide73.xml.rels><?xml version="1.0" encoding="UTF-8" standalone="yes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</file>

<file path=ppt/notesSlides/_rels/notesSlide74.xml.rels><?xml version="1.0" encoding="UTF-8" standalone="yes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</file>

<file path=ppt/notesSlides/_rels/notesSlide75.xml.rels><?xml version="1.0" encoding="UTF-8" standalone="yes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</file>

<file path=ppt/notesSlides/_rels/notesSlide76.xml.rels><?xml version="1.0" encoding="UTF-8" standalone="yes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</file>

<file path=ppt/notesSlides/_rels/notesSlide7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</file>

<file path=ppt/notesSlides/_rels/notesSlide78.xml.rels><?xml version="1.0" encoding="UTF-8" standalone="yes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</file>

<file path=ppt/notesSlides/_rels/notesSlide79.xml.rels><?xml version="1.0" encoding="UTF-8" standalone="yes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80.xml.rels><?xml version="1.0" encoding="UTF-8" standalone="yes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</file>

<file path=ppt/notesSlides/_rels/notesSlide81.xml.rels><?xml version="1.0" encoding="UTF-8" standalone="yes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</Relationships>
</file>

<file path=ppt/notesSlides/_rels/notesSlide82.xml.rels><?xml version="1.0" encoding="UTF-8" standalone="yes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</file>

<file path=ppt/notesSlides/_rels/notesSlide83.xml.rels><?xml version="1.0" encoding="UTF-8" standalone="yes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</file>

<file path=ppt/notesSlides/_rels/notesSlide84.xml.rels><?xml version="1.0" encoding="UTF-8" standalone="yes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</file>

<file path=ppt/notesSlides/_rels/notesSlide85.xml.rels><?xml version="1.0" encoding="UTF-8" standalone="yes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</file>

<file path=ppt/notesSlides/_rels/notesSlide86.xml.rels><?xml version="1.0" encoding="UTF-8" standalone="yes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</Relationships>
</file>

<file path=ppt/notesSlides/_rels/notesSlide87.xml.rels><?xml version="1.0" encoding="UTF-8" standalone="yes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</file>

<file path=ppt/notesSlides/_rels/notesSlide8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</Relationships>
</file>

<file path=ppt/notesSlides/_rels/notesSlide89.xml.rels><?xml version="1.0" encoding="UTF-8" standalone="yes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90.xml.rels><?xml version="1.0" encoding="UTF-8" standalone="yes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</Relationships>
</file>

<file path=ppt/notesSlides/_rels/notesSlide91.xml.rels><?xml version="1.0" encoding="UTF-8" standalone="yes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</Relationships>
</file>

<file path=ppt/notesSlides/_rels/notesSlide92.xml.rels><?xml version="1.0" encoding="UTF-8" standalone="yes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</file>

<file path=ppt/notesSlides/_rels/notesSlide93.xml.rels><?xml version="1.0" encoding="UTF-8" standalone="yes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</file>

<file path=ppt/notesSlides/_rels/notesSlide94.xml.rels><?xml version="1.0" encoding="UTF-8" standalone="yes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</Relationships>
</file>

<file path=ppt/notesSlides/_rels/notesSlide95.xml.rels><?xml version="1.0" encoding="UTF-8" standalone="yes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</file>

<file path=ppt/notesSlides/_rels/notesSlide96.xml.rels><?xml version="1.0" encoding="UTF-8" standalone="yes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</Relationships>
</file>

<file path=ppt/notesSlides/_rels/notesSlide97.xml.rels><?xml version="1.0" encoding="UTF-8" standalone="yes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</file>

<file path=ppt/notesSlides/_rels/notesSlide98.xml.rels><?xml version="1.0" encoding="UTF-8" standalone="yes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</Relationships>
</file>

<file path=ppt/notesSlides/_rels/notesSlide9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这页没有彩蛋</a:t>
            </a:r>
            <a:endParaRPr altLang="en-US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这个图只是调了一下色调，上海并没有成这样</a:t>
            </a:r>
            <a:endParaRPr altLang="en-US" lang="zh-CN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刘博宇-------------------------------------------</a:t>
            </a:r>
            <a:endParaRPr altLang="en-US" lang="zh-CN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镜子vs激光</a:t>
            </a:r>
            <a:endParaRPr altLang="en-US" lang="zh-CN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李老师：零零</a:t>
            </a:r>
            <a:endParaRPr altLang="en-US" lang="zh-CN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曾庆一走了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这个也是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程祥走了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李政辉走了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同上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。。。。。。。。。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coincidance为coincidence的变形成的歌名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coin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ci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dance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coinci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cidance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coincidance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coincidence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熊熊只是以人数优势战胜了人们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再次和平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let's dance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马老师走了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神秘人别号硫酸铜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同上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毓：和育一个意思，不知道咋组词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当代团队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sunset计划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！！！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纱窗=落日一号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程祥并没有被奴隶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落日=往地里钻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人类之耻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现实中有记载的最大地震为里氏9.5级，每增一级能量乘100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罪有应得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其实落日一号爆炸并不能造成什么伤害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菡（读音四声han）菡萏，荷花的别称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新当代团队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长脖子李森澳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指人们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灵异事件？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程祥只是代表人类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现在两弹一星全部出现了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王子菡还挺牛逼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别问我怎么知道她的生日的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3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问就是考试前检查身份证号的时候瞅了一眼她的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神秘人×2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同上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一个人包围一个师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《带上她的眼睛》---刘慈欣</a:t>
            </a:r>
            <a:endParaRPr altLang="en-US"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同上</a:t>
            </a:r>
            <a:endParaRPr altLang="en-US" lang="zh-CN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人们快赢了？</a:t>
            </a:r>
            <a:endParaRPr altLang="en-US" lang="zh-CN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图片过于夸张</a:t>
            </a:r>
            <a:endParaRPr altLang="en-US" lang="zh-CN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大难不死，必有补刀</a:t>
            </a:r>
            <a:endParaRPr altLang="en-US" lang="zh-CN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3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人熊冷战</a:t>
            </a:r>
            <a:endParaRPr altLang="en-US" lang="zh-CN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闫毓琳先死还是王子菡先死？</a:t>
            </a:r>
            <a:endParaRPr altLang="en-US" lang="zh-CN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熊出没1正式完结</a:t>
            </a:r>
            <a:endParaRPr altLang="en-US"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斧头貌似没什么用</a:t>
            </a:r>
            <a:endParaRPr altLang="en-US"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这个时候人类完全可以碾压熊熊</a:t>
            </a:r>
            <a:endParaRPr altLang="en-US"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学校其实没什么用，到最后还是那几个老师和几个学生牛逼</a:t>
            </a:r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熊熊有智慧了以后</a:t>
            </a:r>
            <a:endParaRPr altLang="en-US"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没错，表情可以让熊熊恐惧。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拿方天画戟杀熊。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程祥看物理老师看程祥看物理老师</a:t>
            </a:r>
            <a:endParaRPr altLang="en-US"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实际上没有人考上清华，因为还没毕业</a:t>
            </a:r>
            <a:endParaRPr altLang="en-US"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早就应该复仇了，这段时间熊熊飞速发展，科技已经领先人类了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这个是真正的程祥</a:t>
            </a:r>
            <a:endParaRPr altLang="en-US"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电脑中了套娃病毒</a:t>
            </a:r>
            <a:endParaRPr altLang="en-US"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熊熊驻地其实有人类</a:t>
            </a:r>
            <a:endParaRPr altLang="en-US" 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这次是人们赢了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大战才刚开始。？？</a:t>
            </a:r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此时熊熊平均寿命仅有10岁</a:t>
            </a:r>
            <a:endParaRPr altLang="en-US"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打完仗之后，地上的沙子很多都成玻璃了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楼非常坚固，不会被炸塌</a:t>
            </a:r>
            <a:endParaRPr altLang="en-US" 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911</a:t>
            </a:r>
            <a:endParaRPr altLang="en-US" 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911再现</a:t>
            </a:r>
            <a:endParaRPr altLang="en-US" 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熊熊的雷达极度不发达</a:t>
            </a:r>
            <a:endParaRPr altLang="en-US" 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Epic</a:t>
            </a:r>
            <a:endParaRPr altLang="en-US" 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上海还是这么惨</a:t>
            </a:r>
            <a:endParaRPr altLang="en-US" 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这是一个游戏名</a:t>
            </a:r>
            <a:endParaRPr altLang="en-US" 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此时熊熊科技远比之前发达</a:t>
            </a:r>
            <a:endParaRPr altLang="en-US" 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程祥血多，流不完</a:t>
            </a:r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下等熊不好好干活会被打屁股的</a:t>
            </a:r>
            <a:endParaRPr altLang="en-US" 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远古团队</a:t>
            </a:r>
            <a:endParaRPr altLang="en-US" 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科技是第一生产力</a:t>
            </a:r>
            <a:endParaRPr altLang="en-US" 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同上</a:t>
            </a:r>
            <a:endParaRPr altLang="en-US" 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原子弹--原先的子弹</a:t>
            </a:r>
            <a:endParaRPr altLang="en-US" 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假设实验室门口没有楼</a:t>
            </a:r>
            <a:endParaRPr altLang="en-US" 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从熊熊卫星上面找出来的</a:t>
            </a:r>
            <a:endParaRPr altLang="en-US" 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同前两页</a:t>
            </a:r>
            <a:endParaRPr altLang="en-US" 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这是个假的原子弹</a:t>
            </a:r>
            <a:endParaRPr altLang="en-US" 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同上</a:t>
            </a:r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工业革命之后并没有出现工业</a:t>
            </a:r>
            <a:endParaRPr altLang="en-US" 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这种难闻气味源于撤硕</a:t>
            </a:r>
            <a:endParaRPr altLang="en-US" 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被俘虏的熊熊就是工具人</a:t>
            </a:r>
            <a:endParaRPr altLang="en-US" 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李老师力大无穷</a:t>
            </a:r>
            <a:endParaRPr altLang="en-US" 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还是同一个基地</a:t>
            </a:r>
            <a:endParaRPr altLang="en-US" 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这时人们还不会转基因</a:t>
            </a:r>
            <a:endParaRPr altLang="en-US" 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辐射：避难所</a:t>
            </a:r>
            <a:endParaRPr altLang="en-US" 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唱跳rap篮球</a:t>
            </a:r>
            <a:endParaRPr altLang="en-US" 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目前最强人类：李老师</a:t>
            </a:r>
            <a:endParaRPr altLang="en-US" 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纱窗=机器</a:t>
            </a:r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一开始电脑全国仅有一个</a:t>
            </a:r>
            <a:endParaRPr altLang="en-US" lang="zh-CN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8848钛金手机</a:t>
            </a:r>
            <a:endParaRPr altLang="en-US" lang="zh-CN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8848电池制造商：珠穆朗玛</a:t>
            </a:r>
            <a:endParaRPr altLang="en-US" lang="zh-CN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G8会议=回中会议</a:t>
            </a:r>
            <a:endParaRPr altLang="en-US" lang="zh-CN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7747钛金手机</a:t>
            </a:r>
            <a:endParaRPr altLang="en-US" lang="zh-CN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和平？</a:t>
            </a:r>
            <a:endParaRPr altLang="en-US" lang="zh-CN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现代团队</a:t>
            </a:r>
            <a:endParaRPr altLang="en-US" lang="zh-CN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熊熊变成了狗熊</a:t>
            </a:r>
            <a:endParaRPr altLang="en-US" lang="zh-CN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唐老师也从中受益</a:t>
            </a:r>
            <a:endParaRPr altLang="en-US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熊熊会和人类谈恋爱吗</a:t>
            </a:r>
            <a:endParaRPr altLang="en-US" lang="zh-CN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熊熊科技已远超人类</a:t>
            </a:r>
            <a:endParaRPr altLang="en-US" lang="zh-CN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两弹一星就差导弹了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这个理论目前还没有科学依据</a:t>
            </a:r>
            <a:endParaRPr altLang="en-US" lang="zh-CN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熊熊基地发射场</a:t>
            </a:r>
            <a:endParaRPr altLang="en-US" lang="zh-CN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马老师主管航天和...语文？</a:t>
            </a:r>
            <a:endParaRPr altLang="en-US" lang="zh-CN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同上</a:t>
            </a:r>
            <a:endParaRPr altLang="en-US" lang="zh-CN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大气对飞船做负功</a:t>
            </a:r>
            <a:endParaRPr altLang="en-US" lang="zh-CN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刘博宇，人称刘巴子</a:t>
            </a:r>
            <a:endParaRPr altLang="en-US" lang="zh-CN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刘博宇对熊熊卫星大喊一声：恁妈类个巴子！</a:t>
            </a:r>
            <a:endParaRPr altLang="en-US"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人×熊=？</a:t>
            </a:r>
            <a:endParaRPr altLang="en-US" lang="zh-CN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你是不是觉得这个公式有点长？</a:t>
            </a:r>
            <a:endParaRPr altLang="en-US" lang="zh-CN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这个公式不算长，最长公式为标准模型方程的拉格朗日量，具体可以看相册。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巴子火了！</a:t>
            </a:r>
            <a:endParaRPr altLang="en-US" lang="zh-CN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太空确实能发生车祸</a:t>
            </a:r>
            <a:endParaRPr altLang="en-US" lang="zh-CN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3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历史上确实发生过太空车祸</a:t>
            </a:r>
            <a:endParaRPr altLang="en-US" lang="zh-CN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熊熊又来了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熊熊的阴谋？</a:t>
            </a:r>
            <a:endParaRPr altLang="en-US" lang="zh-CN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这其实是特斯拉线圈</a:t>
            </a:r>
            <a:endParaRPr altLang="en-US" lang="zh-CN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其实就是买个特斯拉线圈</a:t>
            </a:r>
            <a:endParaRPr altLang="en-US" lang="zh-CN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历史总是惊人的相似--小行星连环撞击木星</a:t>
            </a:r>
            <a:endParaRPr altLang="en-US"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熊熊以一百万人的伤亡，人们只有二十万的伤亡，攻下长城</a:t>
            </a:r>
            <a:endParaRPr altLang="en-US" lang="zh-CN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硝酸钾+葡萄糖</a:t>
            </a:r>
            <a:endParaRPr altLang="en-US" lang="zh-CN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一切确实都在他的掌控之中</a:t>
            </a:r>
            <a:endParaRPr altLang="en-US" lang="zh-CN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小行星半径约为1km</a:t>
            </a:r>
            <a:endParaRPr altLang="en-US" lang="zh-CN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巴子挺身而出</a:t>
            </a:r>
            <a:endParaRPr altLang="en-US" lang="zh-CN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。。。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刘博宇走了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1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刘博宇来了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6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刘博宇变强了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刘博宇来了</a:t>
            </a:r>
            <a:endParaRPr altLang="en-US" lang="zh-CN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刘博宇走了</a:t>
            </a:r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 smtClean="0"/>
              <a:t>单击此处编辑母版副标题样式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6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913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91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 文本">
    <p:spTree>
      <p:nvGrpSpPr>
        <p:cNvPr id="6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1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912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91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9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6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913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913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3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6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9104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9105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910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0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6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9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9110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9111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91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9113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911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1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6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911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1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3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9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0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6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914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914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914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4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4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6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6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9127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en-US" lang="zh-CN" smtClean="0"/>
              <a:t>单击图标添加图片</a:t>
            </a:r>
            <a:endParaRPr dirty="0" lang="en-US"/>
          </a:p>
        </p:txBody>
      </p:sp>
      <p:sp>
        <p:nvSpPr>
          <p:cNvPr id="104912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91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image" Target="../media/image10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108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8.xml"/></Relationships>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0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1.xml"/></Relationships>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3.jpeg"/><Relationship Id="rId2" Type="http://schemas.openxmlformats.org/officeDocument/2006/relationships/image" Target="../media/image114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2.xml"/></Relationships>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6.jpeg"/><Relationship Id="rId2" Type="http://schemas.openxmlformats.org/officeDocument/2006/relationships/image" Target="../media/image117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4.xml"/></Relationships>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8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20.jpeg"/><Relationship Id="rId2" Type="http://schemas.openxmlformats.org/officeDocument/2006/relationships/image" Target="../media/image121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9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22.jpeg"/><Relationship Id="rId2" Type="http://schemas.openxmlformats.org/officeDocument/2006/relationships/image" Target="../media/image123.jpeg"/><Relationship Id="rId3" Type="http://schemas.openxmlformats.org/officeDocument/2006/relationships/image" Target="../media/image124.jpe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0.xml"/></Relationships>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5.jpeg"/><Relationship Id="rId2" Type="http://schemas.openxmlformats.org/officeDocument/2006/relationships/image" Target="../media/image126.jpeg"/><Relationship Id="rId3" Type="http://schemas.openxmlformats.org/officeDocument/2006/relationships/image" Target="../media/image127.jpeg"/><Relationship Id="rId4" Type="http://schemas.openxmlformats.org/officeDocument/2006/relationships/image" Target="../media/image128.jpe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22.xml"/></Relationships>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29.jpeg"/><Relationship Id="rId2" Type="http://schemas.openxmlformats.org/officeDocument/2006/relationships/image" Target="../media/image130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3.xml"/></Relationships>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31.jpeg"/><Relationship Id="rId2" Type="http://schemas.openxmlformats.org/officeDocument/2006/relationships/image" Target="../media/image132.jpeg"/><Relationship Id="rId3" Type="http://schemas.openxmlformats.org/officeDocument/2006/relationships/image" Target="../media/image133.jpeg"/><Relationship Id="rId4" Type="http://schemas.openxmlformats.org/officeDocument/2006/relationships/image" Target="../media/image134.jpeg"/><Relationship Id="rId5" Type="http://schemas.openxmlformats.org/officeDocument/2006/relationships/image" Target="../media/image135.jpe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124.xml"/></Relationships>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image" Target="../media/image136.jpeg"/><Relationship Id="rId2" Type="http://schemas.openxmlformats.org/officeDocument/2006/relationships/image" Target="../media/image137.jpeg"/><Relationship Id="rId3" Type="http://schemas.openxmlformats.org/officeDocument/2006/relationships/image" Target="../media/image138.jpe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25.xml"/></Relationships>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9.jpeg"/><Relationship Id="rId2" Type="http://schemas.openxmlformats.org/officeDocument/2006/relationships/image" Target="../media/image140.jpeg"/><Relationship Id="rId3" Type="http://schemas.openxmlformats.org/officeDocument/2006/relationships/image" Target="../media/image141.jpe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26.xml"/></Relationships>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image" Target="../media/image142.jpeg"/><Relationship Id="rId2" Type="http://schemas.openxmlformats.org/officeDocument/2006/relationships/image" Target="../media/image143.jpeg"/><Relationship Id="rId3" Type="http://schemas.openxmlformats.org/officeDocument/2006/relationships/image" Target="../media/image144.jpe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27.xml"/></Relationships>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image" Target="../media/image145.jpeg"/><Relationship Id="rId2" Type="http://schemas.openxmlformats.org/officeDocument/2006/relationships/image" Target="../media/image146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8.xml"/></Relationships>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47.jpeg"/><Relationship Id="rId2" Type="http://schemas.openxmlformats.org/officeDocument/2006/relationships/image" Target="../media/image148.jpeg"/><Relationship Id="rId3" Type="http://schemas.openxmlformats.org/officeDocument/2006/relationships/image" Target="../media/image149.jpe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29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image" Target="../media/image150.jpeg"/><Relationship Id="rId2" Type="http://schemas.openxmlformats.org/officeDocument/2006/relationships/image" Target="../media/image151.jpeg"/><Relationship Id="rId3" Type="http://schemas.openxmlformats.org/officeDocument/2006/relationships/image" Target="../media/image152.jpe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1.xml"/></Relationships>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53.jpeg"/><Relationship Id="rId2" Type="http://schemas.openxmlformats.org/officeDocument/2006/relationships/image" Target="../media/image154.jpeg"/><Relationship Id="rId3" Type="http://schemas.openxmlformats.org/officeDocument/2006/relationships/image" Target="../media/image155.jpe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2.xml"/></Relationships>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6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image" Target="../media/image158.jpeg"/><Relationship Id="rId2" Type="http://schemas.openxmlformats.org/officeDocument/2006/relationships/image" Target="../media/image159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6.xml"/></Relationships>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image" Target="../media/image160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image" Target="../media/image16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/Relationships>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image" Target="../media/image162.jpeg"/><Relationship Id="rId2" Type="http://schemas.openxmlformats.org/officeDocument/2006/relationships/image" Target="../media/image163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0.xml"/></Relationships>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image" Target="../media/image16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5.jpeg"/><Relationship Id="rId2" Type="http://schemas.openxmlformats.org/officeDocument/2006/relationships/image" Target="../media/image166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4.xml"/></Relationships>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image" Target="../media/image168.jpeg"/><Relationship Id="rId2" Type="http://schemas.openxmlformats.org/officeDocument/2006/relationships/image" Target="../media/image169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7.xml"/></Relationships>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image" Target="../media/image170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image" Target="../media/image17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image" Target="../media/image17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image" Target="../media/image17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image" Target="../media/image174.jpeg"/><Relationship Id="rId2" Type="http://schemas.openxmlformats.org/officeDocument/2006/relationships/image" Target="../media/image175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5.xml"/></Relationships>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image" Target="../media/image176.jpeg"/><Relationship Id="rId2" Type="http://schemas.openxmlformats.org/officeDocument/2006/relationships/image" Target="../media/image177.jpeg"/><Relationship Id="rId3" Type="http://schemas.openxmlformats.org/officeDocument/2006/relationships/image" Target="../media/image178.jpe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9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image" Target="../media/image17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0.jpeg"/><Relationship Id="rId2" Type="http://schemas.openxmlformats.org/officeDocument/2006/relationships/image" Target="../media/image181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2.xml"/></Relationships>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image" Target="../media/image182.jpeg"/><Relationship Id="rId2" Type="http://schemas.openxmlformats.org/officeDocument/2006/relationships/image" Target="../media/image183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4.xml"/></Relationships>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6" Type="http://schemas.openxmlformats.org/officeDocument/2006/relationships/image" Target="../media/image58.jpe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3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5.xml"/></Relationships>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jpeg"/><Relationship Id="rId3" Type="http://schemas.openxmlformats.org/officeDocument/2006/relationships/image" Target="../media/image97.jpe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6.xml"/></Relationships>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image" Target="../media/image99.jpeg"/><Relationship Id="rId3" Type="http://schemas.openxmlformats.org/officeDocument/2006/relationships/image" Target="../media/image100.jpe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7.xml"/></Relationships>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image" Target="../media/image103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altLang="en-US" lang="zh-CN"/>
              <a:t>熊</a:t>
            </a:r>
            <a:r>
              <a:rPr altLang="en-US" lang="zh-CN"/>
              <a:t>出没</a:t>
            </a:r>
            <a:endParaRPr altLang="en-US" lang="zh-CN"/>
          </a:p>
        </p:txBody>
      </p:sp>
      <p:sp>
        <p:nvSpPr>
          <p:cNvPr id="1048587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—</a:t>
            </a:r>
            <a:r>
              <a:rPr altLang="en-US" lang="zh-CN"/>
              <a:t>—</a:t>
            </a:r>
            <a:r>
              <a:rPr altLang="en-US" lang="zh-CN"/>
              <a:t>人熊</a:t>
            </a:r>
            <a:r>
              <a:rPr altLang="en-US" lang="zh-CN"/>
              <a:t>的</a:t>
            </a:r>
            <a:r>
              <a:rPr altLang="en-US" lang="zh-CN"/>
              <a:t>战争</a:t>
            </a:r>
            <a:endParaRPr altLang="en-US" lang="zh-CN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局部</a:t>
            </a:r>
            <a:r>
              <a:rPr lang="zh-CN"/>
              <a:t>惨状</a:t>
            </a:r>
            <a:endParaRPr lang="zh-CN"/>
          </a:p>
        </p:txBody>
      </p:sp>
      <p:sp>
        <p:nvSpPr>
          <p:cNvPr id="1048619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上海</a:t>
            </a:r>
            <a:endParaRPr lang="zh-CN"/>
          </a:p>
        </p:txBody>
      </p:sp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923" y="1690689"/>
            <a:ext cx="5873426" cy="4309682"/>
          </a:xfrm>
          <a:prstGeom prst="rect"/>
        </p:spPr>
      </p:pic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3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让我们</a:t>
            </a:r>
            <a:r>
              <a:rPr lang="zh-CN"/>
              <a:t>向</a:t>
            </a:r>
            <a:r>
              <a:rPr lang="zh-CN"/>
              <a:t>刘博宇</a:t>
            </a:r>
            <a:r>
              <a:rPr lang="zh-CN"/>
              <a:t>致敬</a:t>
            </a:r>
            <a:endParaRPr lang="zh-CN"/>
          </a:p>
        </p:txBody>
      </p:sp>
      <p:sp>
        <p:nvSpPr>
          <p:cNvPr id="104890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483993" y="1690688"/>
            <a:ext cx="4176014" cy="4859961"/>
          </a:xfrm>
          <a:prstGeom prst="rect"/>
        </p:spPr>
      </p:pic>
      <p:pic>
        <p:nvPicPr>
          <p:cNvPr id="209725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121541">
            <a:off x="4000839" y="2778424"/>
            <a:ext cx="1463391" cy="1129490"/>
          </a:xfrm>
          <a:prstGeom prst="rect"/>
        </p:spPr>
      </p:pic>
      <p:sp>
        <p:nvSpPr>
          <p:cNvPr id="1048905" name=""/>
          <p:cNvSpPr txBox="1"/>
          <p:nvPr/>
        </p:nvSpPr>
        <p:spPr>
          <a:xfrm>
            <a:off x="3981334" y="4306908"/>
            <a:ext cx="4000000" cy="358141"/>
          </a:xfrm>
          <a:prstGeom prst="rect"/>
        </p:spPr>
        <p:txBody>
          <a:bodyPr rtlCol="0" wrap="square">
            <a:spAutoFit/>
          </a:bodyPr>
          <a:p>
            <a:r>
              <a:rPr sz="1900" lang="zh-CN">
                <a:solidFill>
                  <a:srgbClr val="FFFFFF"/>
                </a:solidFill>
              </a:rPr>
              <a:t>刘博宇</a:t>
            </a:r>
            <a:r>
              <a:rPr altLang="zh-CN" sz="1900" lang="en-US">
                <a:solidFill>
                  <a:srgbClr val="FFFFFF"/>
                </a:solidFill>
              </a:rPr>
              <a:t> </a:t>
            </a:r>
            <a:r>
              <a:rPr altLang="zh-CN" sz="1900" lang="en-US">
                <a:solidFill>
                  <a:srgbClr val="FFFFFF"/>
                </a:solidFill>
              </a:rPr>
              <a:t> </a:t>
            </a:r>
            <a:r>
              <a:rPr altLang="zh-CN" sz="1900" lang="en-US">
                <a:solidFill>
                  <a:srgbClr val="FFFFFF"/>
                </a:solidFill>
              </a:rPr>
              <a:t> </a:t>
            </a:r>
            <a:r>
              <a:rPr altLang="zh-CN" sz="1900" lang="en-US">
                <a:solidFill>
                  <a:srgbClr val="FFFFFF"/>
                </a:solidFill>
              </a:rPr>
              <a:t> </a:t>
            </a:r>
            <a:r>
              <a:rPr altLang="en-US" sz="1900" lang="zh-CN">
                <a:solidFill>
                  <a:srgbClr val="FFFFFF"/>
                </a:solidFill>
              </a:rPr>
              <a:t>墓</a:t>
            </a:r>
            <a:endParaRPr sz="19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7" name=""/>
          <p:cNvSpPr>
            <a:spLocks noGrp="1"/>
          </p:cNvSpPr>
          <p:nvPr>
            <p:ph type="title"/>
          </p:nvPr>
        </p:nvSpPr>
        <p:spPr>
          <a:xfrm>
            <a:off x="628649" y="2766219"/>
            <a:ext cx="7886700" cy="1325563"/>
          </a:xfrm>
        </p:spPr>
        <p:txBody>
          <a:bodyPr/>
          <a:p>
            <a:pPr algn="ctr"/>
            <a:r>
              <a:rPr lang="zh-CN"/>
              <a:t>第十八章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庆一</a:t>
            </a:r>
            <a:r>
              <a:rPr altLang="en-US" lang="zh-CN"/>
              <a:t>之</a:t>
            </a:r>
            <a:r>
              <a:rPr altLang="en-US" lang="zh-CN"/>
              <a:t>离</a:t>
            </a:r>
            <a:endParaRPr lang="zh-CN"/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910" name=""/>
          <p:cNvSpPr>
            <a:spLocks noGrp="1"/>
          </p:cNvSpPr>
          <p:nvPr>
            <p:ph idx="1"/>
          </p:nvPr>
        </p:nvSpPr>
        <p:spPr>
          <a:xfrm>
            <a:off x="628650" y="365126"/>
            <a:ext cx="7886700" cy="4351338"/>
          </a:xfrm>
        </p:spPr>
        <p:txBody>
          <a:bodyPr/>
          <a:p>
            <a:r>
              <a:rPr lang="zh-CN"/>
              <a:t>两天</a:t>
            </a:r>
            <a:r>
              <a:rPr lang="zh-CN"/>
              <a:t>之后</a:t>
            </a:r>
            <a:r>
              <a:rPr lang="zh-CN"/>
              <a:t>，</a:t>
            </a:r>
            <a:r>
              <a:rPr lang="zh-CN"/>
              <a:t>陨石</a:t>
            </a:r>
            <a:r>
              <a:rPr lang="zh-CN"/>
              <a:t>碎片</a:t>
            </a:r>
            <a:r>
              <a:rPr lang="zh-CN"/>
              <a:t>坠入</a:t>
            </a:r>
            <a:r>
              <a:rPr lang="zh-CN"/>
              <a:t>地球</a:t>
            </a:r>
            <a:r>
              <a:rPr lang="zh-CN"/>
              <a:t>，</a:t>
            </a:r>
            <a:r>
              <a:rPr lang="zh-CN"/>
              <a:t>击中</a:t>
            </a:r>
            <a:r>
              <a:rPr lang="zh-CN"/>
              <a:t>了</a:t>
            </a:r>
            <a:r>
              <a:rPr lang="zh-CN"/>
              <a:t>熊熊</a:t>
            </a:r>
            <a:r>
              <a:rPr lang="zh-CN"/>
              <a:t>的</a:t>
            </a:r>
            <a:r>
              <a:rPr lang="zh-CN"/>
              <a:t>基地</a:t>
            </a:r>
            <a:r>
              <a:rPr lang="zh-CN"/>
              <a:t>，</a:t>
            </a:r>
            <a:r>
              <a:rPr lang="zh-CN"/>
              <a:t>熊熊</a:t>
            </a:r>
            <a:r>
              <a:rPr lang="zh-CN"/>
              <a:t>大怒</a:t>
            </a:r>
            <a:r>
              <a:rPr lang="zh-CN"/>
              <a:t>，</a:t>
            </a:r>
            <a:r>
              <a:rPr lang="zh-CN"/>
              <a:t>控制</a:t>
            </a:r>
            <a:r>
              <a:rPr lang="zh-CN"/>
              <a:t>大量</a:t>
            </a:r>
            <a:r>
              <a:rPr lang="zh-CN"/>
              <a:t>熊熊</a:t>
            </a:r>
            <a:r>
              <a:rPr lang="zh-CN"/>
              <a:t>卫星</a:t>
            </a:r>
            <a:r>
              <a:rPr lang="zh-CN"/>
              <a:t>进行</a:t>
            </a:r>
            <a:r>
              <a:rPr lang="zh-CN"/>
              <a:t>对接</a:t>
            </a:r>
            <a:r>
              <a:rPr lang="zh-CN"/>
              <a:t>，</a:t>
            </a:r>
            <a:r>
              <a:rPr lang="zh-CN"/>
              <a:t>构成</a:t>
            </a:r>
            <a:r>
              <a:rPr lang="zh-CN"/>
              <a:t>大型</a:t>
            </a:r>
            <a:r>
              <a:rPr lang="zh-CN"/>
              <a:t>太空</a:t>
            </a:r>
            <a:r>
              <a:rPr lang="zh-CN"/>
              <a:t>战舰</a:t>
            </a:r>
            <a:r>
              <a:rPr lang="zh-CN"/>
              <a:t>，</a:t>
            </a:r>
            <a:r>
              <a:rPr lang="zh-CN"/>
              <a:t>向</a:t>
            </a:r>
            <a:r>
              <a:rPr lang="zh-CN"/>
              <a:t>人类</a:t>
            </a:r>
            <a:r>
              <a:rPr lang="zh-CN"/>
              <a:t>基地</a:t>
            </a:r>
            <a:r>
              <a:rPr lang="zh-CN"/>
              <a:t>发射</a:t>
            </a:r>
            <a:r>
              <a:rPr lang="zh-CN"/>
              <a:t>激光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372473" y="2048080"/>
            <a:ext cx="6399052" cy="3671587"/>
          </a:xfrm>
          <a:prstGeom prst="rect"/>
        </p:spPr>
      </p:pic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2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913" name=""/>
          <p:cNvSpPr>
            <a:spLocks noGrp="1"/>
          </p:cNvSpPr>
          <p:nvPr>
            <p:ph idx="1"/>
          </p:nvPr>
        </p:nvSpPr>
        <p:spPr>
          <a:xfrm>
            <a:off x="628650" y="2290742"/>
            <a:ext cx="7886700" cy="4351338"/>
          </a:xfrm>
        </p:spPr>
        <p:txBody>
          <a:bodyPr/>
          <a:p>
            <a:r>
              <a:rPr lang="zh-CN"/>
              <a:t>曾庆一</a:t>
            </a:r>
            <a:r>
              <a:rPr lang="zh-CN"/>
              <a:t>提出</a:t>
            </a:r>
            <a:r>
              <a:rPr lang="zh-CN"/>
              <a:t>一个</a:t>
            </a:r>
            <a:r>
              <a:rPr lang="zh-CN"/>
              <a:t>应对</a:t>
            </a:r>
            <a:r>
              <a:rPr lang="zh-CN"/>
              <a:t>方案</a:t>
            </a:r>
            <a:r>
              <a:rPr lang="zh-CN"/>
              <a:t>，</a:t>
            </a:r>
            <a:r>
              <a:rPr lang="zh-CN"/>
              <a:t>便是</a:t>
            </a:r>
            <a:r>
              <a:rPr lang="zh-CN"/>
              <a:t>拿</a:t>
            </a:r>
            <a:r>
              <a:rPr lang="zh-CN"/>
              <a:t>一个</a:t>
            </a:r>
            <a:r>
              <a:rPr lang="zh-CN"/>
              <a:t>超大</a:t>
            </a:r>
            <a:r>
              <a:rPr lang="zh-CN"/>
              <a:t>镜子</a:t>
            </a:r>
            <a:r>
              <a:rPr lang="zh-CN"/>
              <a:t>将</a:t>
            </a:r>
            <a:r>
              <a:rPr lang="zh-CN"/>
              <a:t>激光</a:t>
            </a:r>
            <a:r>
              <a:rPr lang="zh-CN"/>
              <a:t>反射</a:t>
            </a:r>
            <a:r>
              <a:rPr lang="zh-CN"/>
              <a:t>。</a:t>
            </a:r>
            <a:r>
              <a:rPr lang="zh-CN"/>
              <a:t>李老师</a:t>
            </a:r>
            <a:r>
              <a:rPr lang="zh-CN"/>
              <a:t>采取</a:t>
            </a:r>
            <a:r>
              <a:rPr lang="zh-CN"/>
              <a:t>了</a:t>
            </a:r>
            <a:r>
              <a:rPr lang="zh-CN"/>
              <a:t>这个</a:t>
            </a:r>
            <a:r>
              <a:rPr lang="zh-CN"/>
              <a:t>方案</a:t>
            </a:r>
            <a:r>
              <a:rPr lang="zh-CN"/>
              <a:t>，</a:t>
            </a:r>
            <a:r>
              <a:rPr lang="zh-CN"/>
              <a:t>用</a:t>
            </a:r>
            <a:r>
              <a:rPr lang="zh-CN"/>
              <a:t>十天</a:t>
            </a:r>
            <a:r>
              <a:rPr lang="zh-CN"/>
              <a:t>建造</a:t>
            </a:r>
            <a:r>
              <a:rPr lang="zh-CN"/>
              <a:t>了</a:t>
            </a:r>
            <a:r>
              <a:rPr lang="zh-CN"/>
              <a:t>一个</a:t>
            </a:r>
            <a:r>
              <a:rPr lang="zh-CN"/>
              <a:t>可</a:t>
            </a:r>
            <a:r>
              <a:rPr lang="zh-CN"/>
              <a:t>旋转</a:t>
            </a:r>
            <a:r>
              <a:rPr lang="zh-CN"/>
              <a:t>的</a:t>
            </a:r>
            <a:r>
              <a:rPr lang="zh-CN"/>
              <a:t>超大</a:t>
            </a:r>
            <a:r>
              <a:rPr lang="zh-CN"/>
              <a:t>反光镜</a:t>
            </a:r>
            <a:r>
              <a:rPr lang="zh-CN"/>
              <a:t>，</a:t>
            </a:r>
            <a:r>
              <a:rPr lang="zh-CN"/>
              <a:t>并将</a:t>
            </a:r>
            <a:r>
              <a:rPr lang="zh-CN"/>
              <a:t>熊熊</a:t>
            </a:r>
            <a:r>
              <a:rPr lang="zh-CN"/>
              <a:t>战舰</a:t>
            </a:r>
            <a:r>
              <a:rPr lang="zh-CN"/>
              <a:t>摧毁</a:t>
            </a:r>
            <a:r>
              <a:rPr lang="zh-CN"/>
              <a:t>了</a:t>
            </a:r>
            <a:r>
              <a:rPr lang="zh-CN"/>
              <a:t>一半</a:t>
            </a:r>
            <a:r>
              <a:rPr lang="zh-CN"/>
              <a:t>。</a:t>
            </a:r>
            <a:endParaRPr lang="zh-CN"/>
          </a:p>
        </p:txBody>
      </p:sp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5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考试</a:t>
            </a:r>
            <a:r>
              <a:rPr lang="zh-CN"/>
              <a:t>失利</a:t>
            </a:r>
            <a:endParaRPr lang="zh-CN"/>
          </a:p>
        </p:txBody>
      </p:sp>
      <p:sp>
        <p:nvSpPr>
          <p:cNvPr id="1048916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曾庆一</a:t>
            </a:r>
            <a:r>
              <a:rPr lang="zh-CN"/>
              <a:t>在</a:t>
            </a:r>
            <a:r>
              <a:rPr lang="zh-CN"/>
              <a:t>一次</a:t>
            </a:r>
            <a:r>
              <a:rPr lang="zh-CN"/>
              <a:t>李老师</a:t>
            </a:r>
            <a:r>
              <a:rPr lang="zh-CN"/>
              <a:t>的</a:t>
            </a:r>
            <a:r>
              <a:rPr lang="zh-CN"/>
              <a:t>物理</a:t>
            </a:r>
            <a:r>
              <a:rPr lang="zh-CN"/>
              <a:t>测试</a:t>
            </a:r>
            <a:r>
              <a:rPr lang="zh-CN"/>
              <a:t>中</a:t>
            </a:r>
            <a:r>
              <a:rPr lang="zh-CN"/>
              <a:t>不幸</a:t>
            </a:r>
            <a:r>
              <a:rPr lang="zh-CN"/>
              <a:t>失利</a:t>
            </a:r>
            <a:r>
              <a:rPr lang="zh-CN"/>
              <a:t>，</a:t>
            </a:r>
            <a:r>
              <a:rPr lang="zh-CN"/>
              <a:t>很多题</a:t>
            </a:r>
            <a:r>
              <a:rPr lang="zh-CN"/>
              <a:t>都是</a:t>
            </a:r>
            <a:r>
              <a:rPr lang="zh-CN"/>
              <a:t>零零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3669289"/>
            <a:ext cx="9144000" cy="1248873"/>
          </a:xfrm>
          <a:prstGeom prst="rect"/>
        </p:spPr>
      </p:pic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庆一</a:t>
            </a:r>
            <a:r>
              <a:rPr lang="zh-CN"/>
              <a:t>退场</a:t>
            </a:r>
            <a:endParaRPr lang="zh-CN"/>
          </a:p>
        </p:txBody>
      </p:sp>
      <p:sp>
        <p:nvSpPr>
          <p:cNvPr id="1048919" name=""/>
          <p:cNvSpPr>
            <a:spLocks noGrp="1"/>
          </p:cNvSpPr>
          <p:nvPr>
            <p:ph idx="1"/>
          </p:nvPr>
        </p:nvSpPr>
        <p:spPr>
          <a:xfrm>
            <a:off x="628649" y="2821370"/>
            <a:ext cx="7886700" cy="4351338"/>
          </a:xfrm>
        </p:spPr>
        <p:txBody>
          <a:bodyPr/>
          <a:p>
            <a:r>
              <a:rPr lang="zh-CN"/>
              <a:t>李老师</a:t>
            </a:r>
            <a:r>
              <a:rPr lang="zh-CN"/>
              <a:t>很生气</a:t>
            </a:r>
            <a:r>
              <a:rPr lang="zh-CN"/>
              <a:t>，</a:t>
            </a:r>
            <a:r>
              <a:rPr lang="zh-CN"/>
              <a:t>一怒之下</a:t>
            </a:r>
            <a:r>
              <a:rPr lang="zh-CN"/>
              <a:t>开除</a:t>
            </a:r>
            <a:r>
              <a:rPr lang="zh-CN"/>
              <a:t>了</a:t>
            </a:r>
            <a:r>
              <a:rPr lang="zh-CN"/>
              <a:t>曾庆一</a:t>
            </a:r>
            <a:r>
              <a:rPr lang="zh-CN"/>
              <a:t>的</a:t>
            </a:r>
            <a:r>
              <a:rPr lang="zh-CN"/>
              <a:t>清北</a:t>
            </a:r>
            <a:r>
              <a:rPr lang="zh-CN"/>
              <a:t>班</a:t>
            </a:r>
            <a:r>
              <a:rPr lang="zh-CN"/>
              <a:t>资格</a:t>
            </a:r>
            <a:r>
              <a:rPr lang="zh-CN"/>
              <a:t>。</a:t>
            </a:r>
            <a:endParaRPr lang="zh-CN"/>
          </a:p>
        </p:txBody>
      </p:sp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"/>
          <p:cNvSpPr>
            <a:spLocks noGrp="1"/>
          </p:cNvSpPr>
          <p:nvPr>
            <p:ph type="title"/>
          </p:nvPr>
        </p:nvSpPr>
        <p:spPr>
          <a:xfrm>
            <a:off x="628649" y="2766219"/>
            <a:ext cx="7886700" cy="1325563"/>
          </a:xfrm>
        </p:spPr>
        <p:txBody>
          <a:bodyPr/>
          <a:p>
            <a:pPr algn="ctr"/>
            <a:r>
              <a:rPr lang="zh-CN"/>
              <a:t>第十九章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程祥</a:t>
            </a:r>
            <a:r>
              <a:rPr altLang="en-US" lang="zh-CN"/>
              <a:t>之恋</a:t>
            </a:r>
            <a:endParaRPr lang="zh-CN"/>
          </a:p>
        </p:txBody>
      </p:sp>
      <p:sp>
        <p:nvSpPr>
          <p:cNvPr id="1048922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4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偶遇</a:t>
            </a:r>
            <a:r>
              <a:rPr lang="zh-CN"/>
              <a:t>白宸赫</a:t>
            </a:r>
            <a:endParaRPr lang="zh-CN"/>
          </a:p>
        </p:txBody>
      </p:sp>
      <p:sp>
        <p:nvSpPr>
          <p:cNvPr id="1048925" name=""/>
          <p:cNvSpPr>
            <a:spLocks noGrp="1"/>
          </p:cNvSpPr>
          <p:nvPr>
            <p:ph idx="1"/>
          </p:nvPr>
        </p:nvSpPr>
        <p:spPr>
          <a:xfrm>
            <a:off x="628649" y="2814819"/>
            <a:ext cx="7886700" cy="4351338"/>
          </a:xfrm>
        </p:spPr>
        <p:txBody>
          <a:bodyPr/>
          <a:p>
            <a:r>
              <a:rPr lang="zh-CN"/>
              <a:t>一天</a:t>
            </a:r>
            <a:r>
              <a:rPr lang="zh-CN"/>
              <a:t>，</a:t>
            </a:r>
            <a:r>
              <a:rPr lang="zh-CN"/>
              <a:t>程祥</a:t>
            </a:r>
            <a:r>
              <a:rPr lang="zh-CN"/>
              <a:t>偶然</a:t>
            </a:r>
            <a:r>
              <a:rPr lang="zh-CN"/>
              <a:t>和</a:t>
            </a:r>
            <a:r>
              <a:rPr lang="zh-CN"/>
              <a:t>白宸赫</a:t>
            </a:r>
            <a:r>
              <a:rPr lang="zh-CN"/>
              <a:t>擦肩而过</a:t>
            </a:r>
            <a:r>
              <a:rPr lang="zh-CN"/>
              <a:t>，</a:t>
            </a:r>
            <a:r>
              <a:rPr lang="zh-CN"/>
              <a:t>程祥</a:t>
            </a:r>
            <a:r>
              <a:rPr lang="zh-CN"/>
              <a:t>心起</a:t>
            </a:r>
            <a:r>
              <a:rPr lang="zh-CN"/>
              <a:t>恋情</a:t>
            </a:r>
            <a:r>
              <a:rPr lang="zh-CN"/>
              <a:t>，</a:t>
            </a:r>
            <a:r>
              <a:rPr lang="zh-CN"/>
              <a:t>一把</a:t>
            </a:r>
            <a:r>
              <a:rPr lang="zh-CN"/>
              <a:t>抱住</a:t>
            </a:r>
            <a:r>
              <a:rPr lang="zh-CN"/>
              <a:t>了</a:t>
            </a:r>
            <a:r>
              <a:rPr lang="zh-CN"/>
              <a:t>白宸赫</a:t>
            </a:r>
            <a:r>
              <a:rPr lang="zh-CN"/>
              <a:t>。</a:t>
            </a:r>
            <a:endParaRPr lang="zh-CN"/>
          </a:p>
        </p:txBody>
      </p:sp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92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59" name="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375900" y="1068694"/>
            <a:ext cx="8392199" cy="4720612"/>
          </a:xfrm>
          <a:prstGeom prst="rect"/>
        </p:spPr>
      </p:pic>
    </p:spTree>
  </p:cSld>
  <p:clrMapOvr>
    <a:masterClrMapping/>
  </p:clrMapOvr>
  <p:transition spd="slow"/>
  <p:timing>
    <p:tnLst>
      <p:par>
        <p:cTn dur="indefinite" id="8" nodeType="tmRoot" restart="never">
          <p:childTnLst>
            <p:seq concurrent="1" nextAc="seek">
              <p:cTn evtFilter="cancelBubble" fill="hold" id="9" nodeType="interactiveSeq" restart="whenNotActive">
                <p:stCondLst>
                  <p:cond evt="onClick" delay="0">
                    <p:tgtEl>
                      <p:spTgt spid="20972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11">
                      <p:stCondLst>
                        <p:cond delay="0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0"/>
                                        <p:tgtEl>
                                          <p:spTgt spid="20972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259"/>
                  </p:tgtEl>
                </p:cond>
              </p:nextCondLst>
            </p:seq>
            <p:video>
              <p:cMediaNode vol="80000">
                <p:cTn display="0" fill="hold" id="14">
                  <p:stCondLst>
                    <p:cond delay="indefinite"/>
                  </p:stCondLst>
                </p:cTn>
                <p:tgtEl>
                  <p:spTgt spid="2097259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0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931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292433"/>
            <a:ext cx="9144000" cy="6273133"/>
          </a:xfrm>
          <a:prstGeom prst="rect"/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局部惨状</a:t>
            </a:r>
            <a:endParaRPr lang="zh-CN"/>
          </a:p>
        </p:txBody>
      </p:sp>
      <p:sp>
        <p:nvSpPr>
          <p:cNvPr id="1048622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美国</a:t>
            </a:r>
            <a:r>
              <a:rPr lang="zh-CN"/>
              <a:t>某地</a:t>
            </a:r>
            <a:endParaRPr lang="zh-CN"/>
          </a:p>
        </p:txBody>
      </p:sp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2600238"/>
            <a:ext cx="9144000" cy="3740726"/>
          </a:xfrm>
          <a:prstGeom prst="rect"/>
        </p:spPr>
      </p:pic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93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500994"/>
            <a:ext cx="9144000" cy="5856011"/>
          </a:xfrm>
          <a:prstGeom prst="rect"/>
        </p:spPr>
      </p:pic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6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937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500994"/>
            <a:ext cx="9144000" cy="5856011"/>
          </a:xfrm>
          <a:prstGeom prst="rect"/>
        </p:spPr>
      </p:pic>
      <p:pic>
        <p:nvPicPr>
          <p:cNvPr id="209726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 flipH="1">
            <a:off x="1276427" y="717183"/>
            <a:ext cx="2967339" cy="3284110"/>
          </a:xfrm>
          <a:prstGeom prst="rect"/>
        </p:spPr>
      </p:pic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94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500994"/>
            <a:ext cx="9144000" cy="5856011"/>
          </a:xfrm>
          <a:prstGeom prst="rect"/>
        </p:spPr>
      </p:pic>
      <p:pic>
        <p:nvPicPr>
          <p:cNvPr id="209726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 flipH="1">
            <a:off x="1387787" y="1051413"/>
            <a:ext cx="2639770" cy="2949880"/>
          </a:xfrm>
          <a:prstGeom prst="rect"/>
        </p:spPr>
      </p:pic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2" name=""/>
          <p:cNvSpPr>
            <a:spLocks noGrp="1"/>
          </p:cNvSpPr>
          <p:nvPr>
            <p:ph type="title"/>
          </p:nvPr>
        </p:nvSpPr>
        <p:spPr>
          <a:xfrm>
            <a:off x="628649" y="76884"/>
            <a:ext cx="7886700" cy="1325563"/>
          </a:xfrm>
        </p:spPr>
        <p:txBody>
          <a:bodyPr/>
          <a:p>
            <a:r>
              <a:rPr lang="zh-CN"/>
              <a:t>程祥</a:t>
            </a:r>
            <a:r>
              <a:rPr lang="zh-CN"/>
              <a:t>指挥</a:t>
            </a:r>
            <a:r>
              <a:rPr lang="zh-CN"/>
              <a:t>的</a:t>
            </a:r>
            <a:r>
              <a:rPr lang="zh-CN"/>
              <a:t>战斗</a:t>
            </a:r>
            <a:r>
              <a:rPr lang="zh-CN"/>
              <a:t>胜率</a:t>
            </a:r>
            <a:r>
              <a:rPr lang="zh-CN"/>
              <a:t>变低</a:t>
            </a:r>
            <a:endParaRPr lang="zh-CN"/>
          </a:p>
        </p:txBody>
      </p:sp>
      <p:sp>
        <p:nvSpPr>
          <p:cNvPr id="1048943" name=""/>
          <p:cNvSpPr>
            <a:spLocks noGrp="1"/>
          </p:cNvSpPr>
          <p:nvPr>
            <p:ph idx="1"/>
          </p:nvPr>
        </p:nvSpPr>
        <p:spPr>
          <a:xfrm>
            <a:off x="628650" y="1253330"/>
            <a:ext cx="7886700" cy="4351338"/>
          </a:xfrm>
        </p:spPr>
        <p:txBody>
          <a:bodyPr/>
          <a:p>
            <a:r>
              <a:rPr lang="zh-CN"/>
              <a:t>自从</a:t>
            </a:r>
            <a:r>
              <a:rPr lang="zh-CN"/>
              <a:t>程祥</a:t>
            </a:r>
            <a:r>
              <a:rPr lang="zh-CN"/>
              <a:t>与</a:t>
            </a:r>
            <a:r>
              <a:rPr lang="zh-CN"/>
              <a:t>白宸赫</a:t>
            </a:r>
            <a:r>
              <a:rPr lang="zh-CN"/>
              <a:t>热恋</a:t>
            </a:r>
            <a:r>
              <a:rPr lang="zh-CN"/>
              <a:t>之后</a:t>
            </a:r>
            <a:r>
              <a:rPr lang="zh-CN"/>
              <a:t>，</a:t>
            </a:r>
            <a:r>
              <a:rPr lang="zh-CN"/>
              <a:t>领导的</a:t>
            </a:r>
            <a:r>
              <a:rPr lang="zh-CN"/>
              <a:t>战斗</a:t>
            </a:r>
            <a:r>
              <a:rPr lang="zh-CN"/>
              <a:t>胜利</a:t>
            </a:r>
            <a:r>
              <a:rPr lang="zh-CN"/>
              <a:t>次数</a:t>
            </a:r>
            <a:r>
              <a:rPr lang="zh-CN"/>
              <a:t>越来</a:t>
            </a:r>
            <a:r>
              <a:rPr lang="zh-CN"/>
              <a:t>越少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038650" y="2156119"/>
            <a:ext cx="7066701" cy="3377724"/>
          </a:xfrm>
          <a:prstGeom prst="rect"/>
        </p:spPr>
      </p:pic>
      <p:sp>
        <p:nvSpPr>
          <p:cNvPr id="1048944" name=""/>
          <p:cNvSpPr txBox="1"/>
          <p:nvPr/>
        </p:nvSpPr>
        <p:spPr>
          <a:xfrm>
            <a:off x="2572000" y="5533843"/>
            <a:ext cx="4000000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唐</a:t>
            </a:r>
            <a:r>
              <a:rPr sz="2800" lang="zh-CN">
                <a:solidFill>
                  <a:srgbClr val="000000"/>
                </a:solidFill>
              </a:rPr>
              <a:t>老师</a:t>
            </a:r>
            <a:r>
              <a:rPr sz="2800" lang="zh-CN">
                <a:solidFill>
                  <a:srgbClr val="000000"/>
                </a:solidFill>
              </a:rPr>
              <a:t>教训</a:t>
            </a:r>
            <a:r>
              <a:rPr sz="2800" lang="zh-CN">
                <a:solidFill>
                  <a:srgbClr val="000000"/>
                </a:solidFill>
              </a:rPr>
              <a:t>程祥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6" name="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p>
            <a:r>
              <a:rPr lang="zh-CN"/>
              <a:t>程祥</a:t>
            </a:r>
            <a:r>
              <a:rPr lang="zh-CN"/>
              <a:t>之死</a:t>
            </a:r>
            <a:endParaRPr lang="zh-CN"/>
          </a:p>
        </p:txBody>
      </p:sp>
      <p:sp>
        <p:nvSpPr>
          <p:cNvPr id="1048947" name=""/>
          <p:cNvSpPr>
            <a:spLocks noGrp="1"/>
          </p:cNvSpPr>
          <p:nvPr>
            <p:ph idx="1"/>
          </p:nvPr>
        </p:nvSpPr>
        <p:spPr>
          <a:xfrm>
            <a:off x="628649" y="963096"/>
            <a:ext cx="7886700" cy="4351338"/>
          </a:xfrm>
        </p:spPr>
        <p:txBody>
          <a:bodyPr/>
          <a:p>
            <a:r>
              <a:rPr lang="zh-CN"/>
              <a:t>程祥</a:t>
            </a:r>
            <a:r>
              <a:rPr lang="zh-CN"/>
              <a:t>在</a:t>
            </a:r>
            <a:r>
              <a:rPr lang="zh-CN"/>
              <a:t>指挥</a:t>
            </a:r>
            <a:r>
              <a:rPr lang="zh-CN"/>
              <a:t>一次</a:t>
            </a:r>
            <a:r>
              <a:rPr lang="zh-CN"/>
              <a:t>战役</a:t>
            </a:r>
            <a:r>
              <a:rPr lang="zh-CN"/>
              <a:t>时</a:t>
            </a:r>
            <a:r>
              <a:rPr lang="zh-CN"/>
              <a:t>，</a:t>
            </a:r>
            <a:r>
              <a:rPr lang="zh-CN"/>
              <a:t>因</a:t>
            </a:r>
            <a:r>
              <a:rPr lang="zh-CN"/>
              <a:t>心</a:t>
            </a:r>
            <a:r>
              <a:rPr lang="zh-CN"/>
              <a:t>里</a:t>
            </a:r>
            <a:r>
              <a:rPr lang="zh-CN"/>
              <a:t>不断</a:t>
            </a:r>
            <a:r>
              <a:rPr lang="zh-CN"/>
              <a:t>想着</a:t>
            </a:r>
            <a:r>
              <a:rPr lang="zh-CN"/>
              <a:t>白宸赫</a:t>
            </a:r>
            <a:r>
              <a:rPr lang="zh-CN"/>
              <a:t>，</a:t>
            </a:r>
            <a:r>
              <a:rPr lang="zh-CN"/>
              <a:t>不幸</a:t>
            </a:r>
            <a:r>
              <a:rPr lang="zh-CN"/>
              <a:t>被</a:t>
            </a:r>
            <a:r>
              <a:rPr lang="zh-CN"/>
              <a:t>炮弹</a:t>
            </a:r>
            <a:r>
              <a:rPr lang="zh-CN"/>
              <a:t>炸死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290601" y="1774714"/>
            <a:ext cx="6562797" cy="4609600"/>
          </a:xfrm>
          <a:prstGeom prst="rect"/>
        </p:spPr>
      </p:pic>
      <p:pic>
        <p:nvPicPr>
          <p:cNvPr id="209726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770944" y="2509306"/>
            <a:ext cx="1954695" cy="1477265"/>
          </a:xfrm>
          <a:prstGeom prst="rect"/>
        </p:spPr>
      </p:pic>
      <p:sp>
        <p:nvSpPr>
          <p:cNvPr id="1048948" name=""/>
          <p:cNvSpPr txBox="1"/>
          <p:nvPr/>
        </p:nvSpPr>
        <p:spPr>
          <a:xfrm>
            <a:off x="3971352" y="4287255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FFFFFF"/>
                </a:solidFill>
              </a:rPr>
              <a:t>程祥</a:t>
            </a:r>
            <a:r>
              <a:rPr altLang="zh-CN" sz="2800" lang="en-US">
                <a:solidFill>
                  <a:srgbClr val="FFFFFF"/>
                </a:solidFill>
              </a:rPr>
              <a:t> </a:t>
            </a:r>
            <a:r>
              <a:rPr altLang="zh-CN" sz="2800" lang="en-US">
                <a:solidFill>
                  <a:srgbClr val="FFFFFF"/>
                </a:solidFill>
              </a:rPr>
              <a:t> </a:t>
            </a:r>
            <a:r>
              <a:rPr altLang="zh-CN" sz="2800" lang="en-US">
                <a:solidFill>
                  <a:srgbClr val="FFFFFF"/>
                </a:solidFill>
              </a:rPr>
              <a:t> </a:t>
            </a:r>
            <a:r>
              <a:rPr altLang="zh-CN" sz="2800" lang="en-US">
                <a:solidFill>
                  <a:srgbClr val="FFFFFF"/>
                </a:solidFill>
              </a:rPr>
              <a:t> </a:t>
            </a:r>
            <a:r>
              <a:rPr altLang="en-US" sz="2800" lang="zh-CN">
                <a:solidFill>
                  <a:srgbClr val="FFFFFF"/>
                </a:solidFill>
              </a:rPr>
              <a:t>墓</a:t>
            </a:r>
            <a:endParaRPr sz="28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0" name=""/>
          <p:cNvSpPr>
            <a:spLocks noGrp="1"/>
          </p:cNvSpPr>
          <p:nvPr>
            <p:ph type="title"/>
          </p:nvPr>
        </p:nvSpPr>
        <p:spPr>
          <a:xfrm>
            <a:off x="628649" y="2766219"/>
            <a:ext cx="7886700" cy="1325563"/>
          </a:xfrm>
        </p:spPr>
        <p:txBody>
          <a:bodyPr/>
          <a:p>
            <a:pPr algn="ctr"/>
            <a:r>
              <a:rPr lang="zh-CN"/>
              <a:t>第二十一章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政辉</a:t>
            </a:r>
            <a:r>
              <a:rPr altLang="en-US" lang="zh-CN"/>
              <a:t>之</a:t>
            </a:r>
            <a:r>
              <a:rPr altLang="en-US" lang="zh-CN"/>
              <a:t>血</a:t>
            </a:r>
            <a:endParaRPr lang="zh-CN"/>
          </a:p>
        </p:txBody>
      </p:sp>
      <p:sp>
        <p:nvSpPr>
          <p:cNvPr id="1048951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3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弹窗</a:t>
            </a:r>
            <a:r>
              <a:rPr lang="zh-CN"/>
              <a:t>广告</a:t>
            </a:r>
            <a:endParaRPr lang="zh-CN"/>
          </a:p>
        </p:txBody>
      </p:sp>
      <p:sp>
        <p:nvSpPr>
          <p:cNvPr id="1048954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李政辉</a:t>
            </a:r>
            <a:r>
              <a:rPr lang="zh-CN"/>
              <a:t>在</a:t>
            </a:r>
            <a:r>
              <a:rPr lang="zh-CN"/>
              <a:t>和平时期</a:t>
            </a:r>
            <a:r>
              <a:rPr lang="zh-CN"/>
              <a:t>沉迷于</a:t>
            </a:r>
            <a:r>
              <a:rPr lang="zh-CN"/>
              <a:t>看</a:t>
            </a:r>
            <a:r>
              <a:rPr lang="zh-CN"/>
              <a:t>弹窗广告</a:t>
            </a:r>
            <a:r>
              <a:rPr lang="zh-CN"/>
              <a:t>，</a:t>
            </a:r>
            <a:r>
              <a:rPr lang="zh-CN"/>
              <a:t>在</a:t>
            </a:r>
            <a:r>
              <a:rPr lang="zh-CN"/>
              <a:t>熊熊</a:t>
            </a:r>
            <a:r>
              <a:rPr lang="zh-CN"/>
              <a:t>进攻</a:t>
            </a:r>
            <a:r>
              <a:rPr lang="zh-CN"/>
              <a:t>人们</a:t>
            </a:r>
            <a:r>
              <a:rPr lang="zh-CN"/>
              <a:t>时</a:t>
            </a:r>
            <a:r>
              <a:rPr lang="zh-CN"/>
              <a:t>不顾</a:t>
            </a:r>
            <a:r>
              <a:rPr lang="zh-CN"/>
              <a:t>人们</a:t>
            </a:r>
            <a:r>
              <a:rPr lang="zh-CN"/>
              <a:t>的</a:t>
            </a:r>
            <a:r>
              <a:rPr lang="zh-CN"/>
              <a:t>安危</a:t>
            </a:r>
            <a:r>
              <a:rPr lang="zh-CN"/>
              <a:t>，</a:t>
            </a:r>
            <a:r>
              <a:rPr lang="zh-CN"/>
              <a:t>继续</a:t>
            </a:r>
            <a:r>
              <a:rPr lang="zh-CN"/>
              <a:t>观看</a:t>
            </a:r>
            <a:r>
              <a:rPr lang="zh-CN"/>
              <a:t>弹窗广告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6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t="5318" b="5318"/>
          <a:stretch>
            <a:fillRect/>
          </a:stretch>
        </p:blipFill>
        <p:spPr>
          <a:xfrm rot="0">
            <a:off x="2168837" y="3079862"/>
            <a:ext cx="4806326" cy="1842863"/>
          </a:xfrm>
          <a:prstGeom prst="rect"/>
        </p:spPr>
      </p:pic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流鼻血</a:t>
            </a:r>
            <a:endParaRPr lang="zh-CN"/>
          </a:p>
        </p:txBody>
      </p:sp>
      <p:sp>
        <p:nvSpPr>
          <p:cNvPr id="1048957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李政辉</a:t>
            </a:r>
            <a:r>
              <a:rPr lang="zh-CN"/>
              <a:t>因</a:t>
            </a:r>
            <a:r>
              <a:rPr lang="zh-CN"/>
              <a:t>看</a:t>
            </a:r>
            <a:r>
              <a:rPr lang="zh-CN"/>
              <a:t>弹窗广告</a:t>
            </a:r>
            <a:r>
              <a:rPr lang="zh-CN"/>
              <a:t>过多</a:t>
            </a:r>
            <a:r>
              <a:rPr lang="zh-CN"/>
              <a:t>而</a:t>
            </a:r>
            <a:r>
              <a:rPr lang="zh-CN"/>
              <a:t>流鼻血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162094" y="2319789"/>
            <a:ext cx="2819810" cy="3535163"/>
          </a:xfrm>
          <a:prstGeom prst="rect"/>
        </p:spPr>
      </p:pic>
    </p:spTree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失血过多</a:t>
            </a:r>
            <a:endParaRPr lang="zh-CN"/>
          </a:p>
        </p:txBody>
      </p:sp>
      <p:sp>
        <p:nvSpPr>
          <p:cNvPr id="1048960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政辉</a:t>
            </a:r>
            <a:r>
              <a:rPr lang="zh-CN"/>
              <a:t>因</a:t>
            </a:r>
            <a:r>
              <a:rPr lang="zh-CN"/>
              <a:t>流鼻血</a:t>
            </a:r>
            <a:r>
              <a:rPr lang="zh-CN"/>
              <a:t>而</a:t>
            </a:r>
            <a:r>
              <a:rPr lang="zh-CN"/>
              <a:t>失血过多</a:t>
            </a:r>
            <a:r>
              <a:rPr lang="zh-CN"/>
              <a:t>，</a:t>
            </a:r>
            <a:r>
              <a:rPr lang="zh-CN"/>
              <a:t>倒在</a:t>
            </a:r>
            <a:r>
              <a:rPr lang="zh-CN"/>
              <a:t>血泊</a:t>
            </a:r>
            <a:r>
              <a:rPr lang="zh-CN"/>
              <a:t>之中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287662" y="2386395"/>
            <a:ext cx="6568674" cy="3637780"/>
          </a:xfrm>
          <a:prstGeom prst="rect"/>
        </p:spPr>
      </p:pic>
    </p:spTree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政辉</a:t>
            </a:r>
            <a:r>
              <a:rPr lang="zh-CN"/>
              <a:t>之死</a:t>
            </a:r>
            <a:endParaRPr lang="zh-CN"/>
          </a:p>
        </p:txBody>
      </p:sp>
      <p:sp>
        <p:nvSpPr>
          <p:cNvPr id="1048963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李政辉</a:t>
            </a:r>
            <a:r>
              <a:rPr lang="zh-CN"/>
              <a:t>失血</a:t>
            </a:r>
            <a:r>
              <a:rPr lang="zh-CN"/>
              <a:t>过多</a:t>
            </a:r>
            <a:r>
              <a:rPr lang="zh-CN"/>
              <a:t>而</a:t>
            </a:r>
            <a:r>
              <a:rPr lang="zh-CN"/>
              <a:t>被</a:t>
            </a:r>
            <a:r>
              <a:rPr lang="zh-CN"/>
              <a:t>送进</a:t>
            </a:r>
            <a:r>
              <a:rPr lang="zh-CN"/>
              <a:t>医院</a:t>
            </a:r>
            <a:r>
              <a:rPr lang="zh-CN"/>
              <a:t>，</a:t>
            </a:r>
            <a:r>
              <a:rPr lang="zh-CN"/>
              <a:t>最后</a:t>
            </a:r>
            <a:r>
              <a:rPr lang="zh-CN"/>
              <a:t>抢救无效</a:t>
            </a:r>
            <a:r>
              <a:rPr lang="zh-CN"/>
              <a:t>而死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7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03171" y="2399333"/>
            <a:ext cx="4937656" cy="3777630"/>
          </a:xfrm>
          <a:prstGeom prst="rect"/>
        </p:spPr>
      </p:pic>
      <p:pic>
        <p:nvPicPr>
          <p:cNvPr id="209727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095894" y="3017865"/>
            <a:ext cx="1227433" cy="1602633"/>
          </a:xfrm>
          <a:prstGeom prst="rect"/>
        </p:spPr>
      </p:pic>
      <p:sp>
        <p:nvSpPr>
          <p:cNvPr id="1048964" name=""/>
          <p:cNvSpPr txBox="1"/>
          <p:nvPr/>
        </p:nvSpPr>
        <p:spPr>
          <a:xfrm>
            <a:off x="3915364" y="4620498"/>
            <a:ext cx="4000000" cy="408940"/>
          </a:xfrm>
          <a:prstGeom prst="rect"/>
        </p:spPr>
        <p:txBody>
          <a:bodyPr rtlCol="0" wrap="square">
            <a:spAutoFit/>
          </a:bodyPr>
          <a:p>
            <a:r>
              <a:rPr sz="2100" lang="zh-CN">
                <a:solidFill>
                  <a:srgbClr val="FFFFFF"/>
                </a:solidFill>
              </a:rPr>
              <a:t>李政辉</a:t>
            </a:r>
            <a:r>
              <a:rPr altLang="zh-CN" sz="2100" lang="en-US">
                <a:solidFill>
                  <a:srgbClr val="FFFFFF"/>
                </a:solidFill>
              </a:rPr>
              <a:t> </a:t>
            </a:r>
            <a:r>
              <a:rPr altLang="zh-CN" sz="2100" lang="en-US">
                <a:solidFill>
                  <a:srgbClr val="FFFFFF"/>
                </a:solidFill>
              </a:rPr>
              <a:t> </a:t>
            </a:r>
            <a:r>
              <a:rPr altLang="zh-CN" sz="2100" lang="en-US">
                <a:solidFill>
                  <a:srgbClr val="FFFFFF"/>
                </a:solidFill>
              </a:rPr>
              <a:t> </a:t>
            </a:r>
            <a:r>
              <a:rPr altLang="zh-CN" sz="2100" lang="en-US">
                <a:solidFill>
                  <a:srgbClr val="FFFFFF"/>
                </a:solidFill>
              </a:rPr>
              <a:t> </a:t>
            </a:r>
            <a:r>
              <a:rPr altLang="en-US" sz="2100" lang="zh-CN">
                <a:solidFill>
                  <a:srgbClr val="FFFFFF"/>
                </a:solidFill>
              </a:rPr>
              <a:t>墓</a:t>
            </a:r>
            <a:endParaRPr sz="21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局部惨状</a:t>
            </a:r>
            <a:endParaRPr lang="zh-CN"/>
          </a:p>
        </p:txBody>
      </p:sp>
      <p:sp>
        <p:nvSpPr>
          <p:cNvPr id="1048625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美国</a:t>
            </a:r>
            <a:r>
              <a:rPr lang="zh-CN"/>
              <a:t>某地</a:t>
            </a:r>
            <a:endParaRPr lang="zh-CN"/>
          </a:p>
        </p:txBody>
      </p:sp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146774" y="2579825"/>
            <a:ext cx="6850453" cy="4185880"/>
          </a:xfrm>
          <a:prstGeom prst="rect"/>
        </p:spPr>
      </p:pic>
    </p:spTree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6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实力</a:t>
            </a:r>
            <a:r>
              <a:rPr lang="zh-CN"/>
              <a:t>大损</a:t>
            </a:r>
            <a:endParaRPr lang="zh-CN"/>
          </a:p>
        </p:txBody>
      </p:sp>
      <p:sp>
        <p:nvSpPr>
          <p:cNvPr id="1048967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</a:t>
            </a:r>
            <a:r>
              <a:rPr lang="zh-CN"/>
              <a:t>们</a:t>
            </a:r>
            <a:r>
              <a:rPr lang="zh-CN"/>
              <a:t>损失</a:t>
            </a:r>
            <a:r>
              <a:rPr lang="zh-CN"/>
              <a:t>刘博宇</a:t>
            </a:r>
            <a:r>
              <a:rPr altLang="zh-CN" lang="en-US"/>
              <a:t> </a:t>
            </a:r>
            <a:r>
              <a:rPr altLang="en-US" lang="zh-CN"/>
              <a:t>程祥</a:t>
            </a:r>
            <a:r>
              <a:rPr altLang="zh-CN" lang="en-US"/>
              <a:t> </a:t>
            </a:r>
            <a:r>
              <a:rPr altLang="en-US" lang="zh-CN"/>
              <a:t>李政辉</a:t>
            </a:r>
            <a:r>
              <a:rPr altLang="en-US" lang="zh-CN"/>
              <a:t>三</a:t>
            </a:r>
            <a:r>
              <a:rPr altLang="en-US" lang="zh-CN"/>
              <a:t>员大将</a:t>
            </a:r>
            <a:r>
              <a:rPr altLang="en-US" lang="zh-CN"/>
              <a:t>，</a:t>
            </a:r>
            <a:r>
              <a:rPr altLang="en-US" lang="zh-CN"/>
              <a:t>曾庆一</a:t>
            </a:r>
            <a:r>
              <a:rPr altLang="en-US" lang="zh-CN"/>
              <a:t>一气之下</a:t>
            </a:r>
            <a:r>
              <a:rPr altLang="en-US" lang="zh-CN"/>
              <a:t>离开</a:t>
            </a:r>
            <a:r>
              <a:rPr altLang="en-US" lang="zh-CN"/>
              <a:t>回中</a:t>
            </a:r>
            <a:r>
              <a:rPr altLang="en-US" lang="zh-CN"/>
              <a:t>，</a:t>
            </a:r>
            <a:r>
              <a:rPr altLang="en-US" lang="zh-CN"/>
              <a:t>不知</a:t>
            </a:r>
            <a:r>
              <a:rPr altLang="en-US" lang="zh-CN"/>
              <a:t>所踪</a:t>
            </a:r>
            <a:r>
              <a:rPr altLang="en-US" lang="zh-CN"/>
              <a:t>。</a:t>
            </a:r>
            <a:r>
              <a:rPr altLang="en-US" lang="zh-CN"/>
              <a:t>人们</a:t>
            </a:r>
            <a:r>
              <a:rPr altLang="en-US" lang="zh-CN"/>
              <a:t>实力大损</a:t>
            </a:r>
            <a:r>
              <a:rPr altLang="en-US" lang="zh-CN"/>
              <a:t>，</a:t>
            </a:r>
            <a:r>
              <a:rPr altLang="en-US" lang="zh-CN"/>
              <a:t>北京</a:t>
            </a:r>
            <a:r>
              <a:rPr altLang="en-US" lang="zh-CN"/>
              <a:t>已经</a:t>
            </a:r>
            <a:r>
              <a:rPr altLang="en-US" lang="zh-CN"/>
              <a:t>沦陷</a:t>
            </a:r>
            <a:r>
              <a:rPr altLang="en-US" lang="zh-CN"/>
              <a:t>，</a:t>
            </a:r>
            <a:r>
              <a:rPr altLang="en-US" lang="zh-CN"/>
              <a:t>商丘成为</a:t>
            </a:r>
            <a:r>
              <a:rPr altLang="en-US" lang="zh-CN"/>
              <a:t>临时</a:t>
            </a:r>
            <a:r>
              <a:rPr altLang="en-US" lang="zh-CN"/>
              <a:t>中央</a:t>
            </a:r>
            <a:r>
              <a:rPr altLang="en-US" lang="zh-CN"/>
              <a:t>政府</a:t>
            </a:r>
            <a:r>
              <a:rPr altLang="en-US" lang="zh-CN"/>
              <a:t>。</a:t>
            </a:r>
            <a:r>
              <a:rPr altLang="en-US" lang="zh-CN"/>
              <a:t>熊熊</a:t>
            </a:r>
            <a:r>
              <a:rPr altLang="en-US" lang="zh-CN"/>
              <a:t>势力</a:t>
            </a:r>
            <a:r>
              <a:rPr altLang="en-US" lang="zh-CN"/>
              <a:t>摧枯拉朽</a:t>
            </a:r>
            <a:r>
              <a:rPr altLang="en-US" lang="zh-CN"/>
              <a:t>般</a:t>
            </a:r>
            <a:r>
              <a:rPr altLang="en-US" lang="zh-CN"/>
              <a:t>接近</a:t>
            </a:r>
            <a:r>
              <a:rPr altLang="en-US" lang="zh-CN"/>
              <a:t>河南</a:t>
            </a:r>
            <a:r>
              <a:rPr altLang="en-US" lang="zh-CN"/>
              <a:t>，</a:t>
            </a:r>
            <a:r>
              <a:rPr altLang="en-US" lang="zh-CN"/>
              <a:t>人们</a:t>
            </a:r>
            <a:r>
              <a:rPr altLang="en-US" lang="zh-CN"/>
              <a:t>正</a:t>
            </a:r>
            <a:r>
              <a:rPr altLang="en-US" lang="zh-CN"/>
              <a:t>处于</a:t>
            </a:r>
            <a:r>
              <a:rPr altLang="en-US" lang="zh-CN"/>
              <a:t>生死</a:t>
            </a:r>
            <a:r>
              <a:rPr altLang="en-US" lang="zh-CN"/>
              <a:t>存亡</a:t>
            </a:r>
            <a:r>
              <a:rPr altLang="en-US" lang="zh-CN"/>
              <a:t>的</a:t>
            </a:r>
            <a:r>
              <a:rPr altLang="en-US" lang="zh-CN"/>
              <a:t>时刻</a:t>
            </a:r>
            <a:r>
              <a:rPr altLang="en-US" lang="zh-CN"/>
              <a:t>。</a:t>
            </a:r>
            <a:endParaRPr lang="zh-CN"/>
          </a:p>
        </p:txBody>
      </p:sp>
      <p:pic>
        <p:nvPicPr>
          <p:cNvPr id="209727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216557" y="3882212"/>
            <a:ext cx="2401617" cy="1962188"/>
          </a:xfrm>
          <a:prstGeom prst="rect"/>
        </p:spPr>
      </p:pic>
      <p:pic>
        <p:nvPicPr>
          <p:cNvPr id="209727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618174" y="3797868"/>
            <a:ext cx="2603974" cy="2158248"/>
          </a:xfrm>
          <a:prstGeom prst="rect"/>
        </p:spPr>
      </p:pic>
      <p:pic>
        <p:nvPicPr>
          <p:cNvPr id="2097276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6222149" y="3882212"/>
            <a:ext cx="1830357" cy="2073904"/>
          </a:xfrm>
          <a:prstGeom prst="rect"/>
        </p:spPr>
      </p:pic>
    </p:spTree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9" name="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p>
            <a:pPr algn="ctr"/>
            <a:r>
              <a:rPr lang="zh-CN"/>
              <a:t>第</a:t>
            </a:r>
            <a:r>
              <a:rPr lang="zh-CN"/>
              <a:t>二十二</a:t>
            </a:r>
            <a:r>
              <a:rPr lang="zh-CN"/>
              <a:t>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Coincidance</a:t>
            </a:r>
            <a:endParaRPr lang="zh-CN"/>
          </a:p>
        </p:txBody>
      </p:sp>
    </p:spTree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1" name=""/>
          <p:cNvSpPr>
            <a:spLocks noGrp="1"/>
          </p:cNvSpPr>
          <p:nvPr>
            <p:ph idx="1"/>
          </p:nvPr>
        </p:nvSpPr>
        <p:spPr>
          <a:xfrm>
            <a:off x="628650" y="365125"/>
            <a:ext cx="7886700" cy="4351338"/>
          </a:xfrm>
        </p:spPr>
        <p:txBody>
          <a:bodyPr/>
          <a:p>
            <a:r>
              <a:rPr altLang="zh-CN" lang="en-US"/>
              <a:t>The</a:t>
            </a:r>
            <a:r>
              <a:rPr altLang="zh-CN" lang="en-US"/>
              <a:t> </a:t>
            </a:r>
            <a:r>
              <a:rPr altLang="zh-CN" lang="en-US"/>
              <a:t>first</a:t>
            </a:r>
            <a:r>
              <a:rPr altLang="zh-CN" lang="en-US"/>
              <a:t> </a:t>
            </a:r>
            <a:r>
              <a:rPr altLang="zh-CN" lang="en-US"/>
              <a:t>man</a:t>
            </a:r>
            <a:r>
              <a:rPr altLang="zh-CN" lang="en-US"/>
              <a:t> </a:t>
            </a:r>
            <a:r>
              <a:rPr altLang="zh-CN" lang="en-US"/>
              <a:t>n</a:t>
            </a:r>
            <a:r>
              <a:rPr altLang="zh-CN" lang="en-US"/>
              <a:t>a</a:t>
            </a:r>
            <a:r>
              <a:rPr altLang="zh-CN" lang="en-US"/>
              <a:t>m</a:t>
            </a:r>
            <a:r>
              <a:rPr altLang="zh-CN" lang="en-US"/>
              <a:t>e</a:t>
            </a:r>
            <a:r>
              <a:rPr altLang="zh-CN" lang="en-US"/>
              <a:t> </a:t>
            </a:r>
            <a:r>
              <a:rPr altLang="zh-CN" lang="en-US"/>
              <a:t>was</a:t>
            </a:r>
            <a:r>
              <a:rPr altLang="zh-CN" lang="en-US"/>
              <a:t> </a:t>
            </a:r>
            <a:r>
              <a:rPr altLang="zh-CN" lang="en-US"/>
              <a:t>kiki</a:t>
            </a:r>
            <a:r>
              <a:rPr altLang="zh-CN" lang="en-US"/>
              <a:t>.</a:t>
            </a:r>
            <a:r>
              <a:rPr altLang="zh-CN" lang="en-US"/>
              <a:t>H</a:t>
            </a:r>
            <a:r>
              <a:rPr altLang="zh-CN" lang="en-US"/>
              <a:t>e</a:t>
            </a:r>
            <a:r>
              <a:rPr altLang="zh-CN" lang="en-US"/>
              <a:t> </a:t>
            </a:r>
            <a:r>
              <a:rPr altLang="zh-CN" lang="en-US"/>
              <a:t>wore</a:t>
            </a:r>
            <a:r>
              <a:rPr altLang="zh-CN" lang="en-US"/>
              <a:t> </a:t>
            </a:r>
            <a:r>
              <a:rPr altLang="zh-CN" lang="en-US"/>
              <a:t>such</a:t>
            </a:r>
            <a:r>
              <a:rPr altLang="zh-CN" lang="en-US"/>
              <a:t> </a:t>
            </a:r>
            <a:r>
              <a:rPr altLang="zh-CN" lang="en-US"/>
              <a:t>little</a:t>
            </a:r>
            <a:r>
              <a:rPr altLang="zh-CN" lang="en-US"/>
              <a:t> </a:t>
            </a:r>
            <a:r>
              <a:rPr altLang="zh-CN" lang="en-US"/>
              <a:t>pants</a:t>
            </a:r>
            <a:r>
              <a:rPr altLang="zh-CN" lang="en-US"/>
              <a:t>.</a:t>
            </a:r>
            <a:r>
              <a:rPr altLang="zh-CN" lang="en-US"/>
              <a:t>H</a:t>
            </a:r>
            <a:r>
              <a:rPr altLang="zh-CN" lang="en-US"/>
              <a:t>i</a:t>
            </a:r>
            <a:r>
              <a:rPr altLang="zh-CN" lang="en-US"/>
              <a:t>s</a:t>
            </a:r>
            <a:r>
              <a:rPr altLang="zh-CN" lang="en-US"/>
              <a:t> </a:t>
            </a:r>
            <a:r>
              <a:rPr altLang="zh-CN" lang="en-US"/>
              <a:t>brother</a:t>
            </a:r>
            <a:r>
              <a:rPr altLang="zh-CN" lang="en-US"/>
              <a:t> </a:t>
            </a:r>
            <a:r>
              <a:rPr altLang="zh-CN" lang="en-US"/>
              <a:t>was</a:t>
            </a:r>
            <a:r>
              <a:rPr altLang="zh-CN" lang="en-US"/>
              <a:t> </a:t>
            </a:r>
            <a:r>
              <a:rPr altLang="zh-CN" lang="en-US"/>
              <a:t>a</a:t>
            </a:r>
            <a:r>
              <a:rPr altLang="zh-CN" lang="en-US"/>
              <a:t> </a:t>
            </a:r>
            <a:r>
              <a:rPr altLang="zh-CN" lang="en-US"/>
              <a:t>champ</a:t>
            </a:r>
            <a:r>
              <a:rPr altLang="zh-CN" lang="en-US"/>
              <a:t>ion</a:t>
            </a:r>
            <a:r>
              <a:rPr altLang="zh-CN" lang="en-US"/>
              <a:t> </a:t>
            </a:r>
            <a:r>
              <a:rPr altLang="zh-CN" lang="en-US"/>
              <a:t>but</a:t>
            </a:r>
            <a:r>
              <a:rPr altLang="zh-CN" lang="en-US"/>
              <a:t> </a:t>
            </a:r>
            <a:r>
              <a:rPr altLang="zh-CN" lang="en-US"/>
              <a:t>kiki</a:t>
            </a:r>
            <a:r>
              <a:rPr altLang="zh-CN" lang="en-US"/>
              <a:t> </a:t>
            </a:r>
            <a:r>
              <a:rPr altLang="zh-CN" lang="en-US"/>
              <a:t>like</a:t>
            </a:r>
            <a:r>
              <a:rPr altLang="zh-CN" lang="en-US"/>
              <a:t>s</a:t>
            </a:r>
            <a:r>
              <a:rPr altLang="zh-CN" lang="en-US"/>
              <a:t> </a:t>
            </a:r>
            <a:r>
              <a:rPr altLang="zh-CN" lang="en-US"/>
              <a:t>to</a:t>
            </a:r>
            <a:r>
              <a:rPr altLang="zh-CN" lang="en-US"/>
              <a:t> </a:t>
            </a:r>
            <a:r>
              <a:rPr altLang="zh-CN" lang="en-US"/>
              <a:t>dance</a:t>
            </a:r>
            <a:r>
              <a:rPr altLang="zh-CN" lang="en-US"/>
              <a:t>.</a:t>
            </a:r>
            <a:r>
              <a:rPr altLang="zh-CN" lang="en-US"/>
              <a:t> </a:t>
            </a:r>
            <a:endParaRPr lang="zh-CN"/>
          </a:p>
        </p:txBody>
      </p:sp>
      <p:pic>
        <p:nvPicPr>
          <p:cNvPr id="209727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28649" y="2622445"/>
            <a:ext cx="4452057" cy="2438528"/>
          </a:xfrm>
          <a:prstGeom prst="rect"/>
        </p:spPr>
      </p:pic>
      <p:pic>
        <p:nvPicPr>
          <p:cNvPr id="209727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080705" y="2908448"/>
            <a:ext cx="3634716" cy="2152524"/>
          </a:xfrm>
          <a:prstGeom prst="rect"/>
        </p:spPr>
      </p:pic>
      <p:pic>
        <p:nvPicPr>
          <p:cNvPr id="2097279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2654773" y="2908447"/>
            <a:ext cx="603827" cy="735598"/>
          </a:xfrm>
          <a:prstGeom prst="rect"/>
        </p:spPr>
      </p:pic>
      <p:pic>
        <p:nvPicPr>
          <p:cNvPr id="2097280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 flipH="1">
            <a:off x="6485700" y="3276245"/>
            <a:ext cx="824725" cy="1122105"/>
          </a:xfrm>
          <a:prstGeom prst="rect"/>
        </p:spPr>
      </p:pic>
    </p:spTree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3" name=""/>
          <p:cNvSpPr>
            <a:spLocks noGrp="1"/>
          </p:cNvSpPr>
          <p:nvPr>
            <p:ph idx="1"/>
          </p:nvPr>
        </p:nvSpPr>
        <p:spPr>
          <a:xfrm>
            <a:off x="628649" y="365125"/>
            <a:ext cx="7886700" cy="4351338"/>
          </a:xfrm>
        </p:spPr>
        <p:txBody>
          <a:bodyPr/>
          <a:p>
            <a:r>
              <a:rPr altLang="zh-CN" lang="en-US"/>
              <a:t>The</a:t>
            </a:r>
            <a:r>
              <a:rPr altLang="zh-CN" lang="en-US"/>
              <a:t> </a:t>
            </a:r>
            <a:r>
              <a:rPr altLang="zh-CN" lang="en-US"/>
              <a:t>second</a:t>
            </a:r>
            <a:r>
              <a:rPr altLang="zh-CN" lang="en-US"/>
              <a:t> </a:t>
            </a:r>
            <a:r>
              <a:rPr altLang="zh-CN" lang="en-US"/>
              <a:t>bear</a:t>
            </a:r>
            <a:r>
              <a:rPr altLang="zh-CN" lang="en-US"/>
              <a:t> </a:t>
            </a:r>
            <a:r>
              <a:rPr altLang="zh-CN" lang="en-US"/>
              <a:t>was</a:t>
            </a:r>
            <a:r>
              <a:rPr altLang="zh-CN" lang="en-US"/>
              <a:t> </a:t>
            </a:r>
            <a:r>
              <a:rPr altLang="zh-CN" lang="en-US"/>
              <a:t>chuchu</a:t>
            </a:r>
            <a:r>
              <a:rPr altLang="zh-CN" lang="en-US"/>
              <a:t>.</a:t>
            </a:r>
            <a:r>
              <a:rPr altLang="zh-CN" lang="en-US"/>
              <a:t>A</a:t>
            </a:r>
            <a:r>
              <a:rPr altLang="zh-CN" lang="en-US"/>
              <a:t>n</a:t>
            </a:r>
            <a:r>
              <a:rPr altLang="zh-CN" lang="en-US"/>
              <a:t> </a:t>
            </a:r>
            <a:r>
              <a:rPr altLang="zh-CN" lang="en-US"/>
              <a:t>master</a:t>
            </a:r>
            <a:r>
              <a:rPr altLang="zh-CN" lang="en-US"/>
              <a:t> </a:t>
            </a:r>
            <a:r>
              <a:rPr altLang="zh-CN" lang="en-US"/>
              <a:t>of</a:t>
            </a:r>
            <a:r>
              <a:rPr altLang="zh-CN" lang="en-US"/>
              <a:t> </a:t>
            </a:r>
            <a:r>
              <a:rPr altLang="zh-CN" lang="en-US"/>
              <a:t>romance</a:t>
            </a:r>
            <a:r>
              <a:rPr altLang="zh-CN" lang="en-US"/>
              <a:t>.</a:t>
            </a:r>
            <a:r>
              <a:rPr altLang="zh-CN" lang="en-US"/>
              <a:t>H</a:t>
            </a:r>
            <a:r>
              <a:rPr altLang="zh-CN" lang="en-US"/>
              <a:t>e</a:t>
            </a:r>
            <a:r>
              <a:rPr altLang="zh-CN" lang="en-US"/>
              <a:t> </a:t>
            </a:r>
            <a:r>
              <a:rPr altLang="zh-CN" lang="en-US"/>
              <a:t>loved</a:t>
            </a:r>
            <a:r>
              <a:rPr altLang="zh-CN" lang="en-US"/>
              <a:t> </a:t>
            </a:r>
            <a:r>
              <a:rPr altLang="zh-CN" lang="en-US"/>
              <a:t>Damsels</a:t>
            </a:r>
            <a:r>
              <a:rPr altLang="zh-CN" lang="en-US"/>
              <a:t> </a:t>
            </a:r>
            <a:r>
              <a:rPr altLang="zh-CN" lang="en-US"/>
              <a:t>In</a:t>
            </a:r>
            <a:r>
              <a:rPr altLang="zh-CN" lang="en-US"/>
              <a:t> </a:t>
            </a:r>
            <a:r>
              <a:rPr altLang="zh-CN" lang="en-US"/>
              <a:t>Dis</a:t>
            </a:r>
            <a:r>
              <a:rPr altLang="zh-CN" lang="en-US"/>
              <a:t>tress</a:t>
            </a:r>
            <a:r>
              <a:rPr altLang="zh-CN" lang="en-US"/>
              <a:t> </a:t>
            </a:r>
            <a:r>
              <a:rPr altLang="zh-CN" lang="en-US"/>
              <a:t>but</a:t>
            </a:r>
            <a:r>
              <a:rPr altLang="zh-CN" lang="en-US"/>
              <a:t> </a:t>
            </a:r>
            <a:r>
              <a:rPr altLang="zh-CN" lang="en-US"/>
              <a:t>not</a:t>
            </a:r>
            <a:r>
              <a:rPr altLang="zh-CN" lang="en-US"/>
              <a:t> </a:t>
            </a:r>
            <a:r>
              <a:rPr altLang="zh-CN" lang="en-US"/>
              <a:t>as</a:t>
            </a:r>
            <a:r>
              <a:rPr altLang="zh-CN" lang="en-US"/>
              <a:t> </a:t>
            </a:r>
            <a:r>
              <a:rPr altLang="zh-CN" lang="en-US"/>
              <a:t>much</a:t>
            </a:r>
            <a:r>
              <a:rPr altLang="zh-CN" lang="en-US"/>
              <a:t> </a:t>
            </a:r>
            <a:r>
              <a:rPr altLang="zh-CN" lang="en-US"/>
              <a:t>as</a:t>
            </a:r>
            <a:r>
              <a:rPr altLang="zh-CN" lang="en-US"/>
              <a:t> </a:t>
            </a:r>
            <a:r>
              <a:rPr altLang="zh-CN" lang="en-US"/>
              <a:t>dance</a:t>
            </a:r>
            <a:r>
              <a:rPr altLang="zh-CN" lang="en-US"/>
              <a:t>.</a:t>
            </a:r>
            <a:endParaRPr lang="zh-CN"/>
          </a:p>
        </p:txBody>
      </p:sp>
      <p:pic>
        <p:nvPicPr>
          <p:cNvPr id="209728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304045" y="2331162"/>
            <a:ext cx="6535908" cy="3314574"/>
          </a:xfrm>
          <a:prstGeom prst="rect"/>
        </p:spPr>
      </p:pic>
      <p:pic>
        <p:nvPicPr>
          <p:cNvPr id="209728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837159" y="2710023"/>
            <a:ext cx="1003514" cy="865952"/>
          </a:xfrm>
          <a:prstGeom prst="rect"/>
        </p:spPr>
      </p:pic>
    </p:spTree>
  </p:cSld>
  <p:clrMapOvr>
    <a:masterClrMapping/>
  </p:clrMapOvr>
  <p:transition spd="slow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5" name=""/>
          <p:cNvSpPr>
            <a:spLocks noGrp="1"/>
          </p:cNvSpPr>
          <p:nvPr>
            <p:ph idx="1"/>
          </p:nvPr>
        </p:nvSpPr>
        <p:spPr>
          <a:xfrm>
            <a:off x="628650" y="365125"/>
            <a:ext cx="7886700" cy="4351338"/>
          </a:xfrm>
        </p:spPr>
        <p:txBody>
          <a:bodyPr/>
          <a:p>
            <a:r>
              <a:rPr altLang="zh-CN" lang="en-US"/>
              <a:t>And</a:t>
            </a:r>
            <a:r>
              <a:rPr altLang="zh-CN" lang="en-US"/>
              <a:t> </a:t>
            </a:r>
            <a:r>
              <a:rPr altLang="zh-CN" lang="en-US"/>
              <a:t>then</a:t>
            </a:r>
            <a:r>
              <a:rPr altLang="zh-CN" lang="en-US"/>
              <a:t> </a:t>
            </a:r>
            <a:r>
              <a:rPr altLang="zh-CN" lang="en-US"/>
              <a:t>one</a:t>
            </a:r>
            <a:r>
              <a:rPr altLang="zh-CN" lang="en-US"/>
              <a:t> </a:t>
            </a:r>
            <a:r>
              <a:rPr altLang="zh-CN" lang="en-US"/>
              <a:t>day</a:t>
            </a:r>
            <a:r>
              <a:rPr altLang="zh-CN" lang="en-US"/>
              <a:t> </a:t>
            </a:r>
            <a:r>
              <a:rPr altLang="zh-CN" lang="en-US"/>
              <a:t>had</a:t>
            </a:r>
            <a:r>
              <a:rPr altLang="zh-CN" lang="en-US"/>
              <a:t> </a:t>
            </a:r>
            <a:r>
              <a:rPr altLang="zh-CN" lang="en-US"/>
              <a:t>happened</a:t>
            </a:r>
            <a:r>
              <a:rPr altLang="zh-CN" lang="en-US"/>
              <a:t> </a:t>
            </a:r>
            <a:r>
              <a:rPr altLang="zh-CN" lang="en-US"/>
              <a:t>,</a:t>
            </a:r>
            <a:r>
              <a:rPr altLang="zh-CN" lang="en-US"/>
              <a:t>t</a:t>
            </a:r>
            <a:r>
              <a:rPr altLang="zh-CN" lang="en-US"/>
              <a:t>h</a:t>
            </a:r>
            <a:r>
              <a:rPr altLang="zh-CN" lang="en-US"/>
              <a:t>e</a:t>
            </a:r>
            <a:r>
              <a:rPr altLang="zh-CN" lang="en-US"/>
              <a:t>y</a:t>
            </a:r>
            <a:r>
              <a:rPr altLang="zh-CN" lang="en-US"/>
              <a:t> </a:t>
            </a:r>
            <a:r>
              <a:rPr altLang="zh-CN" lang="en-US"/>
              <a:t>went</a:t>
            </a:r>
            <a:r>
              <a:rPr altLang="zh-CN" lang="en-US"/>
              <a:t> </a:t>
            </a:r>
            <a:r>
              <a:rPr altLang="zh-CN" lang="en-US"/>
              <a:t>out</a:t>
            </a:r>
            <a:r>
              <a:rPr altLang="zh-CN" lang="en-US"/>
              <a:t> </a:t>
            </a:r>
            <a:r>
              <a:rPr altLang="zh-CN" lang="en-US"/>
              <a:t>tours</a:t>
            </a:r>
            <a:r>
              <a:rPr altLang="zh-CN" lang="en-US"/>
              <a:t> </a:t>
            </a:r>
            <a:r>
              <a:rPr altLang="zh-CN" lang="en-US"/>
              <a:t>the</a:t>
            </a:r>
            <a:r>
              <a:rPr altLang="zh-CN" lang="en-US"/>
              <a:t> </a:t>
            </a:r>
            <a:r>
              <a:rPr altLang="zh-CN" lang="en-US"/>
              <a:t>world</a:t>
            </a:r>
            <a:r>
              <a:rPr altLang="zh-CN" lang="en-US"/>
              <a:t>.</a:t>
            </a:r>
            <a:r>
              <a:rPr altLang="zh-CN" lang="en-US"/>
              <a:t>T</a:t>
            </a:r>
            <a:r>
              <a:rPr altLang="zh-CN" lang="en-US"/>
              <a:t>h</a:t>
            </a:r>
            <a:r>
              <a:rPr altLang="zh-CN" lang="en-US"/>
              <a:t>e</a:t>
            </a:r>
            <a:r>
              <a:rPr altLang="zh-CN" lang="en-US"/>
              <a:t>y</a:t>
            </a:r>
            <a:r>
              <a:rPr altLang="zh-CN" lang="en-US"/>
              <a:t> </a:t>
            </a:r>
            <a:r>
              <a:rPr altLang="zh-CN" lang="en-US"/>
              <a:t>went</a:t>
            </a:r>
            <a:r>
              <a:rPr altLang="zh-CN" lang="en-US"/>
              <a:t> </a:t>
            </a:r>
            <a:r>
              <a:rPr altLang="zh-CN" lang="en-US"/>
              <a:t>on</a:t>
            </a:r>
            <a:r>
              <a:rPr altLang="zh-CN" lang="en-US"/>
              <a:t> </a:t>
            </a:r>
            <a:r>
              <a:rPr altLang="zh-CN" lang="en-US"/>
              <a:t>a</a:t>
            </a:r>
            <a:r>
              <a:rPr altLang="zh-CN" lang="en-US"/>
              <a:t> </a:t>
            </a:r>
            <a:r>
              <a:rPr altLang="zh-CN" lang="en-US"/>
              <a:t>journe</a:t>
            </a:r>
            <a:r>
              <a:rPr altLang="zh-CN" lang="en-US"/>
              <a:t>y</a:t>
            </a:r>
            <a:r>
              <a:rPr altLang="zh-CN" lang="en-US"/>
              <a:t>,</a:t>
            </a:r>
            <a:r>
              <a:rPr altLang="zh-CN" lang="en-US"/>
              <a:t> </a:t>
            </a:r>
            <a:r>
              <a:rPr altLang="zh-CN" lang="en-US"/>
              <a:t>idolized</a:t>
            </a:r>
            <a:r>
              <a:rPr altLang="zh-CN" lang="en-US"/>
              <a:t> </a:t>
            </a:r>
            <a:r>
              <a:rPr altLang="zh-CN" lang="en-US"/>
              <a:t>by</a:t>
            </a:r>
            <a:r>
              <a:rPr altLang="zh-CN" lang="en-US"/>
              <a:t> </a:t>
            </a:r>
            <a:r>
              <a:rPr altLang="zh-CN" lang="en-US"/>
              <a:t>boys</a:t>
            </a:r>
            <a:r>
              <a:rPr altLang="zh-CN" lang="en-US"/>
              <a:t> </a:t>
            </a:r>
            <a:r>
              <a:rPr altLang="zh-CN" lang="en-US"/>
              <a:t>and</a:t>
            </a:r>
            <a:r>
              <a:rPr altLang="zh-CN" lang="en-US"/>
              <a:t> </a:t>
            </a:r>
            <a:r>
              <a:rPr altLang="zh-CN" lang="en-US"/>
              <a:t>girls</a:t>
            </a:r>
            <a:r>
              <a:rPr altLang="zh-CN" lang="en-US"/>
              <a:t>.</a:t>
            </a:r>
            <a:r>
              <a:rPr altLang="zh-CN" lang="en-US"/>
              <a:t>T</a:t>
            </a:r>
            <a:r>
              <a:rPr altLang="zh-CN" lang="en-US"/>
              <a:t>h</a:t>
            </a:r>
            <a:r>
              <a:rPr altLang="zh-CN" lang="en-US"/>
              <a:t>e</a:t>
            </a:r>
            <a:r>
              <a:rPr altLang="zh-CN" lang="en-US"/>
              <a:t>y</a:t>
            </a:r>
            <a:r>
              <a:rPr altLang="zh-CN" lang="en-US"/>
              <a:t> </a:t>
            </a:r>
            <a:r>
              <a:rPr altLang="zh-CN" lang="en-US"/>
              <a:t>learnt</a:t>
            </a:r>
            <a:r>
              <a:rPr altLang="zh-CN" lang="en-US"/>
              <a:t> </a:t>
            </a:r>
            <a:r>
              <a:rPr altLang="zh-CN" lang="en-US"/>
              <a:t>many</a:t>
            </a:r>
            <a:r>
              <a:rPr altLang="zh-CN" lang="en-US"/>
              <a:t> </a:t>
            </a:r>
            <a:r>
              <a:rPr altLang="zh-CN" lang="en-US"/>
              <a:t>lessons</a:t>
            </a:r>
            <a:r>
              <a:rPr altLang="zh-CN" lang="en-US"/>
              <a:t> </a:t>
            </a:r>
            <a:r>
              <a:rPr altLang="zh-CN" lang="en-US"/>
              <a:t>,</a:t>
            </a:r>
            <a:r>
              <a:rPr altLang="zh-CN" lang="en-US"/>
              <a:t> in the</a:t>
            </a:r>
            <a:r>
              <a:rPr altLang="zh-CN" lang="en-US"/>
              <a:t> </a:t>
            </a:r>
            <a:r>
              <a:rPr altLang="zh-CN" lang="en-US"/>
              <a:t>all</a:t>
            </a:r>
            <a:r>
              <a:rPr altLang="zh-CN" lang="en-US"/>
              <a:t> </a:t>
            </a:r>
            <a:r>
              <a:rPr altLang="zh-CN" lang="en-US"/>
              <a:t>of</a:t>
            </a:r>
            <a:r>
              <a:rPr altLang="zh-CN" lang="en-US"/>
              <a:t> </a:t>
            </a:r>
            <a:r>
              <a:rPr altLang="zh-CN" lang="en-US"/>
              <a:t>the</a:t>
            </a:r>
            <a:r>
              <a:rPr altLang="zh-CN" lang="en-US"/>
              <a:t> </a:t>
            </a:r>
            <a:r>
              <a:rPr altLang="zh-CN" lang="en-US"/>
              <a:t>forei</a:t>
            </a:r>
            <a:r>
              <a:rPr altLang="zh-CN" lang="en-US"/>
              <a:t>gn</a:t>
            </a:r>
            <a:r>
              <a:rPr altLang="zh-CN" lang="en-US"/>
              <a:t> </a:t>
            </a:r>
            <a:r>
              <a:rPr altLang="zh-CN" lang="en-US"/>
              <a:t>langs</a:t>
            </a:r>
            <a:r>
              <a:rPr altLang="zh-CN" lang="en-US"/>
              <a:t> </a:t>
            </a:r>
            <a:r>
              <a:rPr altLang="zh-CN" lang="en-US"/>
              <a:t>.</a:t>
            </a:r>
            <a:r>
              <a:rPr altLang="zh-CN" lang="en-US"/>
              <a:t>But</a:t>
            </a:r>
            <a:r>
              <a:rPr altLang="zh-CN" lang="en-US"/>
              <a:t> </a:t>
            </a:r>
            <a:r>
              <a:rPr altLang="zh-CN" lang="en-US"/>
              <a:t>no</a:t>
            </a:r>
            <a:r>
              <a:rPr altLang="zh-CN" lang="en-US"/>
              <a:t> </a:t>
            </a:r>
            <a:r>
              <a:rPr altLang="zh-CN" lang="en-US"/>
              <a:t>matter</a:t>
            </a:r>
            <a:r>
              <a:rPr altLang="zh-CN" lang="en-US"/>
              <a:t> </a:t>
            </a:r>
            <a:r>
              <a:rPr altLang="zh-CN" lang="en-US"/>
              <a:t>where</a:t>
            </a:r>
            <a:r>
              <a:rPr altLang="zh-CN" lang="en-US"/>
              <a:t> </a:t>
            </a:r>
            <a:r>
              <a:rPr altLang="zh-CN" lang="en-US"/>
              <a:t>they</a:t>
            </a:r>
            <a:r>
              <a:rPr altLang="zh-CN" lang="en-US"/>
              <a:t> </a:t>
            </a:r>
            <a:r>
              <a:rPr altLang="zh-CN" lang="en-US"/>
              <a:t>wande</a:t>
            </a:r>
            <a:r>
              <a:rPr altLang="zh-CN" lang="en-US"/>
              <a:t>r</a:t>
            </a:r>
            <a:r>
              <a:rPr altLang="zh-CN" lang="en-US"/>
              <a:t>ed</a:t>
            </a:r>
            <a:r>
              <a:rPr altLang="zh-CN" lang="en-US"/>
              <a:t> </a:t>
            </a:r>
            <a:r>
              <a:rPr altLang="zh-CN" lang="en-US"/>
              <a:t>,</a:t>
            </a:r>
            <a:r>
              <a:rPr altLang="zh-CN" lang="en-US"/>
              <a:t>they</a:t>
            </a:r>
            <a:r>
              <a:rPr altLang="zh-CN" lang="en-US"/>
              <a:t> </a:t>
            </a:r>
            <a:r>
              <a:rPr altLang="zh-CN" lang="en-US"/>
              <a:t>never</a:t>
            </a:r>
            <a:r>
              <a:rPr altLang="zh-CN" lang="en-US"/>
              <a:t> </a:t>
            </a:r>
            <a:r>
              <a:rPr altLang="zh-CN" lang="en-US"/>
              <a:t>stopped</a:t>
            </a:r>
            <a:r>
              <a:rPr altLang="zh-CN" lang="en-US"/>
              <a:t> </a:t>
            </a:r>
            <a:r>
              <a:rPr altLang="zh-CN" lang="en-US"/>
              <a:t>to</a:t>
            </a:r>
            <a:r>
              <a:rPr altLang="zh-CN" lang="en-US"/>
              <a:t> </a:t>
            </a:r>
            <a:r>
              <a:rPr altLang="zh-CN" lang="en-US"/>
              <a:t>dance</a:t>
            </a:r>
            <a:r>
              <a:rPr altLang="zh-CN" lang="en-US"/>
              <a:t>.</a:t>
            </a:r>
            <a:r>
              <a:rPr altLang="zh-CN" lang="en-US"/>
              <a:t> </a:t>
            </a:r>
            <a:r>
              <a:rPr altLang="zh-CN" lang="en-US"/>
              <a:t> </a:t>
            </a:r>
            <a:endParaRPr lang="zh-CN"/>
          </a:p>
        </p:txBody>
      </p:sp>
      <p:pic>
        <p:nvPicPr>
          <p:cNvPr id="209728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28649" y="2682427"/>
            <a:ext cx="4347209" cy="2515094"/>
          </a:xfrm>
          <a:prstGeom prst="rect"/>
        </p:spPr>
      </p:pic>
      <p:pic>
        <p:nvPicPr>
          <p:cNvPr id="209728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673786" y="2756974"/>
            <a:ext cx="603782" cy="603915"/>
          </a:xfrm>
          <a:prstGeom prst="rect"/>
        </p:spPr>
      </p:pic>
      <p:pic>
        <p:nvPicPr>
          <p:cNvPr id="2097285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4975857" y="2785655"/>
            <a:ext cx="3790204" cy="2321741"/>
          </a:xfrm>
          <a:prstGeom prst="rect"/>
        </p:spPr>
      </p:pic>
      <p:pic>
        <p:nvPicPr>
          <p:cNvPr id="2097286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1470223" y="2682427"/>
            <a:ext cx="380460" cy="512867"/>
          </a:xfrm>
          <a:prstGeom prst="rect"/>
        </p:spPr>
      </p:pic>
      <p:pic>
        <p:nvPicPr>
          <p:cNvPr id="2097287" name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 rot="2700000" flipH="1">
            <a:off x="6401276" y="3268132"/>
            <a:ext cx="288897" cy="420728"/>
          </a:xfrm>
          <a:prstGeom prst="rect"/>
        </p:spPr>
      </p:pic>
    </p:spTree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7" name=""/>
          <p:cNvSpPr>
            <a:spLocks noGrp="1"/>
          </p:cNvSpPr>
          <p:nvPr>
            <p:ph idx="1"/>
          </p:nvPr>
        </p:nvSpPr>
        <p:spPr>
          <a:xfrm>
            <a:off x="628649" y="365125"/>
            <a:ext cx="7886700" cy="4351338"/>
          </a:xfrm>
        </p:spPr>
        <p:txBody>
          <a:bodyPr/>
          <a:p>
            <a:r>
              <a:rPr altLang="zh-CN" lang="en-US"/>
              <a:t>Once</a:t>
            </a:r>
            <a:r>
              <a:rPr altLang="zh-CN" lang="en-US"/>
              <a:t> </a:t>
            </a:r>
            <a:r>
              <a:rPr altLang="zh-CN" lang="en-US"/>
              <a:t>inside</a:t>
            </a:r>
            <a:r>
              <a:rPr altLang="zh-CN" lang="en-US"/>
              <a:t> </a:t>
            </a:r>
            <a:r>
              <a:rPr altLang="zh-CN" lang="en-US"/>
              <a:t>station</a:t>
            </a:r>
            <a:r>
              <a:rPr altLang="zh-CN" lang="en-US"/>
              <a:t>,</a:t>
            </a:r>
            <a:r>
              <a:rPr altLang="zh-CN" lang="en-US"/>
              <a:t>in</a:t>
            </a:r>
            <a:r>
              <a:rPr altLang="zh-CN" lang="en-US"/>
              <a:t> </a:t>
            </a:r>
            <a:r>
              <a:rPr altLang="zh-CN" lang="en-US"/>
              <a:t>Henan</a:t>
            </a:r>
            <a:r>
              <a:rPr altLang="zh-CN" lang="en-US"/>
              <a:t> </a:t>
            </a:r>
            <a:r>
              <a:rPr altLang="zh-CN" lang="en-US"/>
              <a:t>province</a:t>
            </a:r>
            <a:r>
              <a:rPr altLang="zh-CN" lang="en-US"/>
              <a:t>.</a:t>
            </a:r>
            <a:r>
              <a:rPr altLang="zh-CN" lang="en-US"/>
              <a:t>T</a:t>
            </a:r>
            <a:r>
              <a:rPr altLang="zh-CN" lang="en-US"/>
              <a:t>h</a:t>
            </a:r>
            <a:r>
              <a:rPr altLang="zh-CN" lang="en-US"/>
              <a:t>e</a:t>
            </a:r>
            <a:r>
              <a:rPr altLang="zh-CN" lang="en-US"/>
              <a:t> </a:t>
            </a:r>
            <a:r>
              <a:rPr altLang="zh-CN" lang="en-US"/>
              <a:t>men</a:t>
            </a:r>
            <a:r>
              <a:rPr altLang="zh-CN" lang="en-US"/>
              <a:t> </a:t>
            </a:r>
            <a:r>
              <a:rPr altLang="zh-CN" lang="en-US"/>
              <a:t>was</a:t>
            </a:r>
            <a:r>
              <a:rPr altLang="zh-CN" lang="en-US"/>
              <a:t> </a:t>
            </a:r>
            <a:r>
              <a:rPr altLang="zh-CN" lang="en-US"/>
              <a:t>dancing</a:t>
            </a:r>
            <a:r>
              <a:rPr altLang="zh-CN" lang="en-US"/>
              <a:t> </a:t>
            </a:r>
            <a:r>
              <a:rPr altLang="zh-CN" lang="en-US"/>
              <a:t>side by</a:t>
            </a:r>
            <a:r>
              <a:rPr altLang="zh-CN" lang="en-US"/>
              <a:t> </a:t>
            </a:r>
            <a:r>
              <a:rPr altLang="zh-CN" lang="en-US"/>
              <a:t>side</a:t>
            </a:r>
            <a:r>
              <a:rPr altLang="zh-CN" lang="en-US"/>
              <a:t> </a:t>
            </a:r>
            <a:r>
              <a:rPr altLang="zh-CN" lang="en-US"/>
              <a:t>by</a:t>
            </a:r>
            <a:r>
              <a:rPr altLang="zh-CN" lang="en-US"/>
              <a:t> </a:t>
            </a:r>
            <a:r>
              <a:rPr altLang="zh-CN" lang="en-US"/>
              <a:t>a</a:t>
            </a:r>
            <a:r>
              <a:rPr altLang="zh-CN" lang="en-US"/>
              <a:t> </a:t>
            </a:r>
            <a:r>
              <a:rPr altLang="zh-CN" lang="en-US"/>
              <a:t>man</a:t>
            </a:r>
            <a:r>
              <a:rPr altLang="zh-CN" lang="en-US"/>
              <a:t> </a:t>
            </a:r>
            <a:r>
              <a:rPr altLang="zh-CN" lang="en-US"/>
              <a:t>with</a:t>
            </a:r>
            <a:r>
              <a:rPr altLang="zh-CN" lang="en-US"/>
              <a:t> </a:t>
            </a:r>
            <a:r>
              <a:rPr altLang="zh-CN" lang="en-US"/>
              <a:t>quicker</a:t>
            </a:r>
            <a:r>
              <a:rPr altLang="zh-CN" lang="en-US"/>
              <a:t> </a:t>
            </a:r>
            <a:r>
              <a:rPr altLang="zh-CN" lang="en-US"/>
              <a:t>glance</a:t>
            </a:r>
            <a:r>
              <a:rPr altLang="zh-CN" lang="en-US"/>
              <a:t>.</a:t>
            </a:r>
            <a:r>
              <a:rPr altLang="zh-CN" lang="en-US"/>
              <a:t>They</a:t>
            </a:r>
            <a:r>
              <a:rPr altLang="zh-CN" lang="en-US"/>
              <a:t> </a:t>
            </a:r>
            <a:r>
              <a:rPr altLang="zh-CN" lang="en-US"/>
              <a:t>turn</a:t>
            </a:r>
            <a:r>
              <a:rPr altLang="zh-CN" lang="en-US"/>
              <a:t> </a:t>
            </a:r>
            <a:r>
              <a:rPr altLang="zh-CN" lang="en-US"/>
              <a:t>to</a:t>
            </a:r>
            <a:r>
              <a:rPr altLang="zh-CN" lang="en-US"/>
              <a:t> </a:t>
            </a:r>
            <a:r>
              <a:rPr altLang="zh-CN" lang="en-US"/>
              <a:t>face</a:t>
            </a:r>
            <a:r>
              <a:rPr altLang="zh-CN" lang="en-US"/>
              <a:t> </a:t>
            </a:r>
            <a:r>
              <a:rPr altLang="zh-CN" lang="en-US"/>
              <a:t>each</a:t>
            </a:r>
            <a:r>
              <a:rPr altLang="zh-CN" lang="en-US"/>
              <a:t> </a:t>
            </a:r>
            <a:r>
              <a:rPr altLang="zh-CN" lang="en-US"/>
              <a:t>other</a:t>
            </a:r>
            <a:r>
              <a:rPr altLang="zh-CN" lang="en-US"/>
              <a:t>,</a:t>
            </a:r>
            <a:r>
              <a:rPr altLang="zh-CN" lang="en-US"/>
              <a:t>It</a:t>
            </a:r>
            <a:r>
              <a:rPr altLang="zh-CN" lang="en-US"/>
              <a:t> </a:t>
            </a:r>
            <a:r>
              <a:rPr altLang="zh-CN" lang="en-US"/>
              <a:t>was</a:t>
            </a:r>
            <a:r>
              <a:rPr altLang="zh-CN" lang="en-US"/>
              <a:t> </a:t>
            </a:r>
            <a:r>
              <a:rPr altLang="zh-CN" lang="en-US"/>
              <a:t>happened</a:t>
            </a:r>
            <a:r>
              <a:rPr altLang="zh-CN" lang="en-US"/>
              <a:t> </a:t>
            </a:r>
            <a:r>
              <a:rPr altLang="zh-CN" lang="en-US"/>
              <a:t>to</a:t>
            </a:r>
            <a:r>
              <a:rPr altLang="zh-CN" lang="en-US"/>
              <a:t> </a:t>
            </a:r>
            <a:r>
              <a:rPr altLang="zh-CN" lang="en-US"/>
              <a:t>dance</a:t>
            </a:r>
            <a:r>
              <a:rPr altLang="zh-CN" lang="en-US"/>
              <a:t> </a:t>
            </a:r>
            <a:r>
              <a:rPr altLang="zh-CN" lang="en-US"/>
              <a:t>.</a:t>
            </a:r>
            <a:r>
              <a:rPr altLang="zh-CN" lang="en-US"/>
              <a:t> </a:t>
            </a:r>
            <a:r>
              <a:rPr altLang="zh-CN" lang="en-US"/>
              <a:t>That</a:t>
            </a:r>
            <a:r>
              <a:rPr altLang="zh-CN" lang="en-US"/>
              <a:t> </a:t>
            </a:r>
            <a:r>
              <a:rPr altLang="zh-CN" lang="en-US"/>
              <a:t>these</a:t>
            </a:r>
            <a:r>
              <a:rPr altLang="zh-CN" lang="en-US"/>
              <a:t> </a:t>
            </a:r>
            <a:r>
              <a:rPr altLang="zh-CN" lang="en-US"/>
              <a:t>two</a:t>
            </a:r>
            <a:r>
              <a:rPr altLang="zh-CN" lang="en-US"/>
              <a:t> </a:t>
            </a:r>
            <a:r>
              <a:rPr altLang="zh-CN" lang="en-US"/>
              <a:t>men</a:t>
            </a:r>
            <a:r>
              <a:rPr altLang="zh-CN" lang="en-US"/>
              <a:t> </a:t>
            </a:r>
            <a:r>
              <a:rPr altLang="zh-CN" lang="en-US"/>
              <a:t>would</a:t>
            </a:r>
            <a:r>
              <a:rPr altLang="zh-CN" lang="en-US"/>
              <a:t> </a:t>
            </a:r>
            <a:r>
              <a:rPr altLang="zh-CN" lang="en-US"/>
              <a:t>meet</a:t>
            </a:r>
            <a:r>
              <a:rPr altLang="zh-CN" lang="en-US"/>
              <a:t> </a:t>
            </a:r>
            <a:r>
              <a:rPr altLang="zh-CN" lang="en-US"/>
              <a:t>that</a:t>
            </a:r>
            <a:r>
              <a:rPr altLang="zh-CN" lang="en-US"/>
              <a:t> </a:t>
            </a:r>
            <a:r>
              <a:rPr altLang="zh-CN" lang="en-US"/>
              <a:t>day</a:t>
            </a:r>
            <a:r>
              <a:rPr altLang="zh-CN" lang="en-US"/>
              <a:t> </a:t>
            </a:r>
            <a:r>
              <a:rPr altLang="zh-CN" lang="en-US"/>
              <a:t>and</a:t>
            </a:r>
            <a:r>
              <a:rPr altLang="zh-CN" lang="en-US"/>
              <a:t> </a:t>
            </a:r>
            <a:r>
              <a:rPr altLang="zh-CN" lang="en-US"/>
              <a:t>do</a:t>
            </a:r>
            <a:r>
              <a:rPr altLang="zh-CN" lang="en-US"/>
              <a:t> </a:t>
            </a:r>
            <a:r>
              <a:rPr altLang="zh-CN" lang="en-US"/>
              <a:t>their</a:t>
            </a:r>
            <a:r>
              <a:rPr altLang="zh-CN" lang="en-US"/>
              <a:t> </a:t>
            </a:r>
            <a:r>
              <a:rPr altLang="zh-CN" lang="en-US"/>
              <a:t>fateful</a:t>
            </a:r>
            <a:r>
              <a:rPr altLang="zh-CN" lang="en-US"/>
              <a:t> </a:t>
            </a:r>
            <a:r>
              <a:rPr altLang="zh-CN" lang="en-US"/>
              <a:t>dance</a:t>
            </a:r>
            <a:r>
              <a:rPr altLang="zh-CN" lang="en-US"/>
              <a:t>.</a:t>
            </a:r>
            <a:r>
              <a:rPr altLang="zh-CN" lang="en-US"/>
              <a:t> </a:t>
            </a:r>
            <a:endParaRPr lang="zh-CN"/>
          </a:p>
        </p:txBody>
      </p:sp>
      <p:pic>
        <p:nvPicPr>
          <p:cNvPr id="209728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451487" y="2540794"/>
            <a:ext cx="6241024" cy="3225095"/>
          </a:xfrm>
          <a:prstGeom prst="rect"/>
        </p:spPr>
      </p:pic>
      <p:pic>
        <p:nvPicPr>
          <p:cNvPr id="2097289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047129" y="3071359"/>
            <a:ext cx="1285293" cy="1167296"/>
          </a:xfrm>
          <a:prstGeom prst="rect"/>
        </p:spPr>
      </p:pic>
      <p:pic>
        <p:nvPicPr>
          <p:cNvPr id="2097290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2287223" y="2996875"/>
            <a:ext cx="1240069" cy="1549116"/>
          </a:xfrm>
          <a:prstGeom prst="rect"/>
        </p:spPr>
      </p:pic>
    </p:spTree>
  </p:cSld>
  <p:clrMapOvr>
    <a:masterClrMapping/>
  </p:clrMapOvr>
  <p:transition spd="slow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9" name=""/>
          <p:cNvSpPr>
            <a:spLocks noGrp="1"/>
          </p:cNvSpPr>
          <p:nvPr>
            <p:ph idx="1"/>
          </p:nvPr>
        </p:nvSpPr>
        <p:spPr>
          <a:xfrm>
            <a:off x="628649" y="365125"/>
            <a:ext cx="7886700" cy="4351338"/>
          </a:xfrm>
        </p:spPr>
        <p:txBody>
          <a:bodyPr/>
          <a:p>
            <a:r>
              <a:rPr altLang="zh-CN" lang="en-US"/>
              <a:t>Wow</a:t>
            </a:r>
            <a:r>
              <a:rPr altLang="zh-CN" lang="en-US"/>
              <a:t> </a:t>
            </a:r>
            <a:r>
              <a:rPr altLang="zh-CN" lang="en-US"/>
              <a:t>,</a:t>
            </a:r>
            <a:r>
              <a:rPr altLang="zh-CN" lang="en-US"/>
              <a:t> you can</a:t>
            </a:r>
            <a:r>
              <a:rPr altLang="zh-CN" lang="en-US"/>
              <a:t> </a:t>
            </a:r>
            <a:r>
              <a:rPr altLang="zh-CN" lang="en-US"/>
              <a:t>really</a:t>
            </a:r>
            <a:r>
              <a:rPr altLang="zh-CN" lang="en-US"/>
              <a:t> </a:t>
            </a:r>
            <a:r>
              <a:rPr altLang="zh-CN" lang="en-US"/>
              <a:t>dance</a:t>
            </a:r>
            <a:r>
              <a:rPr altLang="zh-CN" lang="en-US"/>
              <a:t>.</a:t>
            </a:r>
            <a:endParaRPr lang="zh-CN"/>
          </a:p>
          <a:p>
            <a:r>
              <a:rPr altLang="zh-CN" lang="en-US"/>
              <a:t>Wow</a:t>
            </a:r>
            <a:r>
              <a:rPr altLang="zh-CN" lang="en-US"/>
              <a:t> </a:t>
            </a:r>
            <a:r>
              <a:rPr altLang="zh-CN" lang="en-US"/>
              <a:t>,</a:t>
            </a:r>
            <a:r>
              <a:rPr altLang="zh-CN" lang="en-US"/>
              <a:t> you can</a:t>
            </a:r>
            <a:r>
              <a:rPr altLang="zh-CN" lang="en-US"/>
              <a:t> </a:t>
            </a:r>
            <a:r>
              <a:rPr altLang="zh-CN" lang="en-US"/>
              <a:t>really</a:t>
            </a:r>
            <a:r>
              <a:rPr altLang="zh-CN" lang="en-US"/>
              <a:t> </a:t>
            </a:r>
            <a:r>
              <a:rPr altLang="zh-CN" lang="en-US"/>
              <a:t>dance</a:t>
            </a:r>
            <a:r>
              <a:rPr altLang="zh-CN" lang="en-US"/>
              <a:t>.</a:t>
            </a:r>
            <a:endParaRPr lang="zh-CN"/>
          </a:p>
        </p:txBody>
      </p:sp>
      <p:pic>
        <p:nvPicPr>
          <p:cNvPr id="209729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461317" y="2259161"/>
            <a:ext cx="6221365" cy="3178201"/>
          </a:xfrm>
          <a:prstGeom prst="rect"/>
        </p:spPr>
      </p:pic>
      <p:pic>
        <p:nvPicPr>
          <p:cNvPr id="209729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 flipH="1">
            <a:off x="5385022" y="2311450"/>
            <a:ext cx="2246769" cy="2077878"/>
          </a:xfrm>
          <a:prstGeom prst="rect"/>
        </p:spPr>
      </p:pic>
      <p:pic>
        <p:nvPicPr>
          <p:cNvPr id="2097293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 flipH="1">
            <a:off x="2311522" y="2353101"/>
            <a:ext cx="1705765" cy="2110705"/>
          </a:xfrm>
          <a:prstGeom prst="rect"/>
        </p:spPr>
      </p:pic>
    </p:spTree>
  </p:cSld>
  <p:clrMapOvr>
    <a:masterClrMapping/>
  </p:clrMapOvr>
  <p:transition spd="slow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"/>
          <p:cNvSpPr>
            <a:spLocks noGrp="1"/>
          </p:cNvSpPr>
          <p:nvPr>
            <p:ph idx="1"/>
          </p:nvPr>
        </p:nvSpPr>
        <p:spPr>
          <a:xfrm>
            <a:off x="628649" y="365125"/>
            <a:ext cx="7886700" cy="4351338"/>
          </a:xfrm>
        </p:spPr>
        <p:txBody>
          <a:bodyPr/>
          <a:p>
            <a:r>
              <a:rPr altLang="zh-CN" lang="en-US"/>
              <a:t>He</a:t>
            </a:r>
            <a:r>
              <a:rPr altLang="zh-CN" lang="en-US"/>
              <a:t> </a:t>
            </a:r>
            <a:r>
              <a:rPr altLang="zh-CN" lang="en-US"/>
              <a:t>went</a:t>
            </a:r>
            <a:r>
              <a:rPr altLang="zh-CN" lang="en-US"/>
              <a:t>.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He</a:t>
            </a:r>
            <a:r>
              <a:rPr altLang="zh-CN" lang="en-US"/>
              <a:t> </a:t>
            </a:r>
            <a:r>
              <a:rPr altLang="zh-CN" lang="en-US"/>
              <a:t>went</a:t>
            </a:r>
            <a:r>
              <a:rPr altLang="zh-CN" lang="en-US"/>
              <a:t>.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They</a:t>
            </a:r>
            <a:r>
              <a:rPr altLang="zh-CN" lang="en-US"/>
              <a:t> </a:t>
            </a:r>
            <a:r>
              <a:rPr altLang="zh-CN" lang="en-US"/>
              <a:t>said</a:t>
            </a:r>
            <a:r>
              <a:rPr altLang="zh-CN" lang="en-US"/>
              <a:t> </a:t>
            </a:r>
            <a:r>
              <a:rPr altLang="zh-CN" lang="en-US"/>
              <a:t>we</a:t>
            </a:r>
            <a:r>
              <a:rPr altLang="zh-CN" lang="en-US"/>
              <a:t> </a:t>
            </a:r>
            <a:r>
              <a:rPr altLang="zh-CN" lang="en-US"/>
              <a:t>both</a:t>
            </a:r>
            <a:r>
              <a:rPr altLang="zh-CN" lang="en-US"/>
              <a:t> </a:t>
            </a:r>
            <a:r>
              <a:rPr altLang="zh-CN" lang="en-US"/>
              <a:t>been</a:t>
            </a:r>
            <a:r>
              <a:rPr altLang="zh-CN" lang="en-US"/>
              <a:t> </a:t>
            </a:r>
            <a:r>
              <a:rPr altLang="zh-CN" lang="en-US"/>
              <a:t>dancing</a:t>
            </a:r>
            <a:r>
              <a:rPr altLang="zh-CN" lang="en-US"/>
              <a:t> </a:t>
            </a:r>
            <a:r>
              <a:rPr altLang="zh-CN" lang="en-US"/>
              <a:t>all</a:t>
            </a:r>
            <a:r>
              <a:rPr altLang="zh-CN" lang="en-US"/>
              <a:t> </a:t>
            </a:r>
            <a:r>
              <a:rPr altLang="zh-CN" lang="en-US"/>
              <a:t>this</a:t>
            </a:r>
            <a:r>
              <a:rPr altLang="zh-CN" lang="en-US"/>
              <a:t> </a:t>
            </a:r>
            <a:r>
              <a:rPr altLang="zh-CN" lang="en-US"/>
              <a:t>time</a:t>
            </a:r>
            <a:r>
              <a:rPr altLang="zh-CN" lang="en-US"/>
              <a:t> </a:t>
            </a:r>
            <a:r>
              <a:rPr altLang="zh-CN" lang="en-US"/>
              <a:t>oh</a:t>
            </a:r>
            <a:r>
              <a:rPr altLang="zh-CN" lang="en-US"/>
              <a:t> </a:t>
            </a:r>
            <a:r>
              <a:rPr altLang="zh-CN" lang="en-US"/>
              <a:t>what</a:t>
            </a:r>
            <a:r>
              <a:rPr altLang="zh-CN" lang="en-US"/>
              <a:t> </a:t>
            </a:r>
            <a:r>
              <a:rPr altLang="zh-CN" lang="en-US"/>
              <a:t>a</a:t>
            </a:r>
            <a:r>
              <a:rPr altLang="zh-CN" lang="en-US"/>
              <a:t> </a:t>
            </a:r>
            <a:r>
              <a:rPr altLang="zh-CN" lang="en-US"/>
              <a:t>coin</a:t>
            </a:r>
            <a:r>
              <a:rPr altLang="zh-CN" lang="en-US"/>
              <a:t>cidence</a:t>
            </a:r>
            <a:r>
              <a:rPr altLang="zh-CN" lang="en-US"/>
              <a:t>!</a:t>
            </a:r>
            <a:endParaRPr lang="zh-CN"/>
          </a:p>
        </p:txBody>
      </p:sp>
      <p:pic>
        <p:nvPicPr>
          <p:cNvPr id="209729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372853" y="2405201"/>
            <a:ext cx="6398295" cy="3351237"/>
          </a:xfrm>
          <a:prstGeom prst="rect"/>
        </p:spPr>
      </p:pic>
      <p:pic>
        <p:nvPicPr>
          <p:cNvPr id="209729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908357" y="2741121"/>
            <a:ext cx="1069045" cy="924910"/>
          </a:xfrm>
          <a:prstGeom prst="rect"/>
        </p:spPr>
      </p:pic>
      <p:pic>
        <p:nvPicPr>
          <p:cNvPr id="2097296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 flipH="1">
            <a:off x="2459227" y="2741121"/>
            <a:ext cx="796944" cy="1007655"/>
          </a:xfrm>
          <a:prstGeom prst="rect"/>
        </p:spPr>
      </p:pic>
    </p:spTree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3" name=""/>
          <p:cNvSpPr>
            <a:spLocks noGrp="1"/>
          </p:cNvSpPr>
          <p:nvPr>
            <p:ph idx="1"/>
          </p:nvPr>
        </p:nvSpPr>
        <p:spPr>
          <a:xfrm>
            <a:off x="628650" y="365126"/>
            <a:ext cx="7886700" cy="4351338"/>
          </a:xfrm>
        </p:spPr>
        <p:txBody>
          <a:bodyPr/>
          <a:p>
            <a:r>
              <a:rPr altLang="zh-CN" lang="en-US"/>
              <a:t>As</a:t>
            </a:r>
            <a:r>
              <a:rPr altLang="zh-CN" lang="en-US"/>
              <a:t> </a:t>
            </a:r>
            <a:r>
              <a:rPr altLang="zh-CN" lang="en-US"/>
              <a:t>they</a:t>
            </a:r>
            <a:r>
              <a:rPr altLang="zh-CN" lang="en-US"/>
              <a:t> </a:t>
            </a:r>
            <a:r>
              <a:rPr altLang="zh-CN" lang="en-US"/>
              <a:t>dance</a:t>
            </a:r>
            <a:r>
              <a:rPr altLang="zh-CN" lang="en-US"/>
              <a:t> </a:t>
            </a:r>
            <a:r>
              <a:rPr altLang="zh-CN" lang="en-US"/>
              <a:t>together</a:t>
            </a:r>
            <a:r>
              <a:rPr altLang="zh-CN" lang="en-US"/>
              <a:t> </a:t>
            </a:r>
            <a:r>
              <a:rPr altLang="zh-CN" lang="en-US"/>
              <a:t>,</a:t>
            </a:r>
            <a:r>
              <a:rPr altLang="zh-CN" lang="en-US"/>
              <a:t>like</a:t>
            </a:r>
            <a:r>
              <a:rPr altLang="zh-CN" lang="en-US"/>
              <a:t> </a:t>
            </a:r>
            <a:r>
              <a:rPr altLang="zh-CN" lang="en-US"/>
              <a:t>no</a:t>
            </a:r>
            <a:r>
              <a:rPr altLang="zh-CN" lang="en-US"/>
              <a:t> </a:t>
            </a:r>
            <a:r>
              <a:rPr altLang="zh-CN" lang="en-US"/>
              <a:t>one</a:t>
            </a:r>
            <a:r>
              <a:rPr altLang="zh-CN" lang="en-US"/>
              <a:t> </a:t>
            </a:r>
            <a:r>
              <a:rPr altLang="zh-CN" lang="en-US"/>
              <a:t>dance</a:t>
            </a:r>
            <a:r>
              <a:rPr altLang="zh-CN" lang="en-US"/>
              <a:t> </a:t>
            </a:r>
            <a:r>
              <a:rPr altLang="zh-CN" lang="en-US"/>
              <a:t>before</a:t>
            </a:r>
            <a:r>
              <a:rPr altLang="zh-CN" lang="en-US"/>
              <a:t>.</a:t>
            </a:r>
            <a:r>
              <a:rPr altLang="zh-CN" lang="en-US"/>
              <a:t>T</a:t>
            </a:r>
            <a:r>
              <a:rPr altLang="zh-CN" lang="en-US"/>
              <a:t>h</a:t>
            </a:r>
            <a:r>
              <a:rPr altLang="zh-CN" lang="en-US"/>
              <a:t>e</a:t>
            </a:r>
            <a:r>
              <a:rPr altLang="zh-CN" lang="en-US"/>
              <a:t> </a:t>
            </a:r>
            <a:r>
              <a:rPr altLang="zh-CN" lang="en-US"/>
              <a:t>diplomats</a:t>
            </a:r>
            <a:r>
              <a:rPr altLang="zh-CN" lang="en-US"/>
              <a:t> </a:t>
            </a:r>
            <a:r>
              <a:rPr altLang="zh-CN" lang="en-US"/>
              <a:t>was</a:t>
            </a:r>
            <a:r>
              <a:rPr altLang="zh-CN" lang="en-US"/>
              <a:t> </a:t>
            </a:r>
            <a:r>
              <a:rPr altLang="zh-CN" lang="en-US"/>
              <a:t>dancing</a:t>
            </a:r>
            <a:r>
              <a:rPr altLang="zh-CN" lang="en-US"/>
              <a:t> </a:t>
            </a:r>
            <a:r>
              <a:rPr altLang="zh-CN" lang="en-US"/>
              <a:t>,</a:t>
            </a:r>
            <a:r>
              <a:rPr altLang="zh-CN" lang="en-US"/>
              <a:t>they</a:t>
            </a:r>
            <a:r>
              <a:rPr altLang="zh-CN" lang="en-US"/>
              <a:t> </a:t>
            </a:r>
            <a:r>
              <a:rPr altLang="zh-CN" lang="en-US"/>
              <a:t>cancelled</a:t>
            </a:r>
            <a:r>
              <a:rPr altLang="zh-CN" lang="en-US"/>
              <a:t> </a:t>
            </a:r>
            <a:r>
              <a:rPr altLang="zh-CN" lang="en-US"/>
              <a:t>all</a:t>
            </a:r>
            <a:r>
              <a:rPr altLang="zh-CN" lang="en-US"/>
              <a:t> </a:t>
            </a:r>
            <a:r>
              <a:rPr altLang="zh-CN" lang="en-US"/>
              <a:t>of</a:t>
            </a:r>
            <a:r>
              <a:rPr altLang="zh-CN" lang="en-US"/>
              <a:t> </a:t>
            </a:r>
            <a:r>
              <a:rPr altLang="zh-CN" lang="en-US"/>
              <a:t>the</a:t>
            </a:r>
            <a:r>
              <a:rPr altLang="zh-CN" lang="en-US"/>
              <a:t> </a:t>
            </a:r>
            <a:r>
              <a:rPr altLang="zh-CN" lang="en-US"/>
              <a:t>war</a:t>
            </a:r>
            <a:r>
              <a:rPr altLang="zh-CN" lang="en-US"/>
              <a:t> </a:t>
            </a:r>
            <a:r>
              <a:rPr altLang="zh-CN" lang="en-US"/>
              <a:t>(</a:t>
            </a:r>
            <a:r>
              <a:rPr altLang="zh-CN" lang="en-US"/>
              <a:t>no</a:t>
            </a:r>
            <a:r>
              <a:rPr altLang="zh-CN" lang="en-US"/>
              <a:t> </a:t>
            </a:r>
            <a:r>
              <a:rPr altLang="zh-CN" lang="en-US"/>
              <a:t>more</a:t>
            </a:r>
            <a:r>
              <a:rPr altLang="zh-CN" lang="en-US"/>
              <a:t>)</a:t>
            </a:r>
            <a:r>
              <a:rPr altLang="zh-CN" lang="en-US"/>
              <a:t>.</a:t>
            </a:r>
            <a:r>
              <a:rPr altLang="zh-CN" lang="en-US"/>
              <a:t> The</a:t>
            </a:r>
            <a:r>
              <a:rPr altLang="zh-CN" lang="en-US"/>
              <a:t> </a:t>
            </a:r>
            <a:r>
              <a:rPr altLang="zh-CN" lang="en-US"/>
              <a:t>whole</a:t>
            </a:r>
            <a:r>
              <a:rPr altLang="zh-CN" lang="en-US"/>
              <a:t> </a:t>
            </a:r>
            <a:r>
              <a:rPr altLang="zh-CN" lang="en-US"/>
              <a:t>world</a:t>
            </a:r>
            <a:r>
              <a:rPr altLang="zh-CN" lang="en-US"/>
              <a:t> </a:t>
            </a:r>
            <a:r>
              <a:rPr altLang="zh-CN" lang="en-US"/>
              <a:t>was</a:t>
            </a:r>
            <a:r>
              <a:rPr altLang="zh-CN" lang="en-US"/>
              <a:t> </a:t>
            </a:r>
            <a:r>
              <a:rPr altLang="zh-CN" lang="en-US"/>
              <a:t>celebrated</a:t>
            </a:r>
            <a:r>
              <a:rPr altLang="zh-CN" lang="en-US"/>
              <a:t> </a:t>
            </a:r>
            <a:r>
              <a:rPr altLang="zh-CN" lang="en-US"/>
              <a:t>,</a:t>
            </a:r>
            <a:r>
              <a:rPr altLang="zh-CN" lang="en-US"/>
              <a:t>was</a:t>
            </a:r>
            <a:r>
              <a:rPr altLang="zh-CN" lang="en-US"/>
              <a:t> </a:t>
            </a:r>
            <a:r>
              <a:rPr altLang="zh-CN" lang="en-US"/>
              <a:t>no</a:t>
            </a:r>
            <a:r>
              <a:rPr altLang="zh-CN" lang="en-US"/>
              <a:t> </a:t>
            </a:r>
            <a:r>
              <a:rPr altLang="zh-CN" lang="en-US"/>
              <a:t>more</a:t>
            </a:r>
            <a:r>
              <a:rPr altLang="zh-CN" lang="en-US"/>
              <a:t> </a:t>
            </a:r>
            <a:r>
              <a:rPr altLang="zh-CN" lang="en-US"/>
              <a:t>vio</a:t>
            </a:r>
            <a:r>
              <a:rPr altLang="zh-CN" lang="en-US"/>
              <a:t>lence</a:t>
            </a:r>
            <a:r>
              <a:rPr altLang="zh-CN" lang="en-US"/>
              <a:t>.</a:t>
            </a:r>
            <a:r>
              <a:rPr altLang="zh-CN" lang="en-US"/>
              <a:t>A</a:t>
            </a:r>
            <a:r>
              <a:rPr altLang="zh-CN" lang="en-US"/>
              <a:t>l</a:t>
            </a:r>
            <a:r>
              <a:rPr altLang="zh-CN" lang="en-US"/>
              <a:t>l</a:t>
            </a:r>
            <a:r>
              <a:rPr altLang="zh-CN" lang="en-US"/>
              <a:t> </a:t>
            </a:r>
            <a:r>
              <a:rPr altLang="zh-CN" lang="en-US"/>
              <a:t>bec</a:t>
            </a:r>
            <a:r>
              <a:rPr altLang="zh-CN" lang="en-US"/>
              <a:t>ause</a:t>
            </a:r>
            <a:r>
              <a:rPr altLang="zh-CN" lang="en-US"/>
              <a:t> </a:t>
            </a:r>
            <a:r>
              <a:rPr altLang="zh-CN" lang="en-US"/>
              <a:t>these</a:t>
            </a:r>
            <a:r>
              <a:rPr altLang="zh-CN" lang="en-US"/>
              <a:t> </a:t>
            </a:r>
            <a:r>
              <a:rPr altLang="zh-CN" lang="en-US"/>
              <a:t>men'</a:t>
            </a:r>
            <a:r>
              <a:rPr altLang="zh-CN" lang="en-US"/>
              <a:t>s</a:t>
            </a:r>
            <a:r>
              <a:rPr altLang="zh-CN" lang="en-US"/>
              <a:t> </a:t>
            </a:r>
            <a:r>
              <a:rPr altLang="zh-CN" lang="en-US"/>
              <a:t>cross</a:t>
            </a:r>
            <a:r>
              <a:rPr altLang="zh-CN" lang="en-US"/>
              <a:t> </a:t>
            </a:r>
            <a:r>
              <a:rPr altLang="zh-CN" lang="en-US"/>
              <a:t>pass</a:t>
            </a:r>
            <a:r>
              <a:rPr altLang="zh-CN" lang="en-US"/>
              <a:t> </a:t>
            </a:r>
            <a:r>
              <a:rPr altLang="zh-CN" lang="en-US"/>
              <a:t>,</a:t>
            </a:r>
            <a:r>
              <a:rPr altLang="zh-CN" lang="en-US"/>
              <a:t>what</a:t>
            </a:r>
            <a:r>
              <a:rPr altLang="zh-CN" lang="en-US"/>
              <a:t> </a:t>
            </a:r>
            <a:r>
              <a:rPr altLang="zh-CN" lang="en-US"/>
              <a:t>a</a:t>
            </a:r>
            <a:r>
              <a:rPr altLang="zh-CN" lang="en-US"/>
              <a:t> </a:t>
            </a:r>
            <a:r>
              <a:rPr altLang="zh-CN" lang="en-US"/>
              <a:t>coincidence</a:t>
            </a:r>
            <a:r>
              <a:rPr altLang="zh-CN" lang="en-US"/>
              <a:t>!</a:t>
            </a:r>
            <a:r>
              <a:rPr altLang="zh-CN" lang="en-US"/>
              <a:t> </a:t>
            </a:r>
            <a:endParaRPr lang="zh-CN"/>
          </a:p>
        </p:txBody>
      </p:sp>
      <p:pic>
        <p:nvPicPr>
          <p:cNvPr id="209729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28650" y="2920496"/>
            <a:ext cx="4334103" cy="2327198"/>
          </a:xfrm>
          <a:prstGeom prst="rect"/>
        </p:spPr>
      </p:pic>
      <p:pic>
        <p:nvPicPr>
          <p:cNvPr id="209729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962753" y="2920496"/>
            <a:ext cx="3868841" cy="2309026"/>
          </a:xfrm>
          <a:prstGeom prst="rect"/>
        </p:spPr>
      </p:pic>
      <p:sp>
        <p:nvSpPr>
          <p:cNvPr id="1048984" name=""/>
          <p:cNvSpPr txBox="1"/>
          <p:nvPr/>
        </p:nvSpPr>
        <p:spPr>
          <a:xfrm>
            <a:off x="2624425" y="5229522"/>
            <a:ext cx="4000000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外交官</a:t>
            </a:r>
            <a:r>
              <a:rPr sz="2800" lang="zh-CN">
                <a:solidFill>
                  <a:srgbClr val="000000"/>
                </a:solidFill>
              </a:rPr>
              <a:t>在</a:t>
            </a:r>
            <a:r>
              <a:rPr sz="2800" lang="zh-CN">
                <a:solidFill>
                  <a:srgbClr val="000000"/>
                </a:solidFill>
              </a:rPr>
              <a:t>跳舞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"/>
          <p:cNvSpPr>
            <a:spLocks noGrp="1"/>
          </p:cNvSpPr>
          <p:nvPr>
            <p:ph idx="1"/>
          </p:nvPr>
        </p:nvSpPr>
        <p:spPr>
          <a:xfrm>
            <a:off x="628650" y="365126"/>
            <a:ext cx="7886700" cy="4351338"/>
          </a:xfrm>
        </p:spPr>
        <p:txBody>
          <a:bodyPr/>
          <a:p>
            <a:r>
              <a:rPr altLang="zh-CN" lang="en-US"/>
              <a:t>Dance</a:t>
            </a:r>
            <a:r>
              <a:rPr altLang="zh-CN" lang="en-US"/>
              <a:t> </a:t>
            </a:r>
            <a:r>
              <a:rPr altLang="en-US" lang="zh-CN"/>
              <a:t>×</a:t>
            </a:r>
            <a:r>
              <a:rPr altLang="zh-CN" lang="en-US"/>
              <a:t> </a:t>
            </a:r>
            <a:r>
              <a:rPr altLang="zh-CN" lang="en-US"/>
              <a:t>1</a:t>
            </a:r>
            <a:r>
              <a:rPr altLang="zh-CN" lang="en-US"/>
              <a:t>0</a:t>
            </a:r>
            <a:r>
              <a:rPr altLang="zh-CN" lang="en-US"/>
              <a:t>0</a:t>
            </a:r>
            <a:r>
              <a:rPr altLang="zh-CN" lang="en-US"/>
              <a:t>8</a:t>
            </a:r>
            <a:r>
              <a:rPr altLang="zh-CN" lang="en-US"/>
              <a:t>6</a:t>
            </a:r>
            <a:r>
              <a:rPr altLang="zh-CN" lang="en-US"/>
              <a:t>.</a:t>
            </a:r>
            <a:endParaRPr lang="zh-CN"/>
          </a:p>
          <a:p>
            <a:r>
              <a:rPr altLang="zh-CN" lang="en-US"/>
              <a:t>Let</a:t>
            </a:r>
            <a:r>
              <a:rPr altLang="zh-CN" lang="en-US"/>
              <a:t>'s</a:t>
            </a:r>
            <a:r>
              <a:rPr altLang="zh-CN" lang="en-US"/>
              <a:t> </a:t>
            </a:r>
            <a:r>
              <a:rPr altLang="zh-CN" lang="en-US"/>
              <a:t>dance</a:t>
            </a:r>
            <a:r>
              <a:rPr altLang="zh-CN" lang="en-US"/>
              <a:t>!</a:t>
            </a:r>
            <a:endParaRPr lang="zh-CN"/>
          </a:p>
        </p:txBody>
      </p:sp>
      <p:pic>
        <p:nvPicPr>
          <p:cNvPr id="209729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684119" y="2068372"/>
            <a:ext cx="5775761" cy="3225064"/>
          </a:xfrm>
          <a:prstGeom prst="rect"/>
        </p:spPr>
      </p:pic>
      <p:pic>
        <p:nvPicPr>
          <p:cNvPr id="2097300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928015" y="2154225"/>
            <a:ext cx="1108363" cy="1075583"/>
          </a:xfrm>
          <a:prstGeom prst="rect"/>
        </p:spPr>
      </p:pic>
      <p:pic>
        <p:nvPicPr>
          <p:cNvPr id="2097301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 flipH="1">
            <a:off x="2763457" y="2322168"/>
            <a:ext cx="595181" cy="800302"/>
          </a:xfrm>
          <a:prstGeom prst="rect"/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"/>
          <p:cNvSpPr>
            <a:spLocks noGrp="1"/>
          </p:cNvSpPr>
          <p:nvPr>
            <p:ph type="title"/>
          </p:nvPr>
        </p:nvSpPr>
        <p:spPr>
          <a:xfrm>
            <a:off x="628649" y="2766218"/>
            <a:ext cx="7886700" cy="1325563"/>
          </a:xfrm>
        </p:spPr>
        <p:txBody>
          <a:bodyPr/>
          <a:p>
            <a:pPr algn="ctr"/>
            <a:r>
              <a:rPr lang="zh-CN"/>
              <a:t>第三章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熊</a:t>
            </a:r>
            <a:r>
              <a:rPr altLang="en-US" lang="zh-CN"/>
              <a:t>的</a:t>
            </a:r>
            <a:r>
              <a:rPr altLang="en-US" lang="zh-CN"/>
              <a:t>统治</a:t>
            </a:r>
            <a:endParaRPr lang="zh-CN"/>
          </a:p>
        </p:txBody>
      </p:sp>
      <p:sp>
        <p:nvSpPr>
          <p:cNvPr id="1048628" name=""/>
          <p:cNvSpPr>
            <a:spLocks noGrp="1"/>
          </p:cNvSpPr>
          <p:nvPr>
            <p:ph idx="1"/>
          </p:nvPr>
        </p:nvSpPr>
        <p:spPr>
          <a:xfrm>
            <a:off x="1415010" y="6044434"/>
            <a:ext cx="7886700" cy="4351338"/>
          </a:xfrm>
        </p:spPr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8" name="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p>
            <a:pPr algn="ctr"/>
            <a:r>
              <a:rPr lang="zh-CN"/>
              <a:t>第二十三章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短暂</a:t>
            </a:r>
            <a:r>
              <a:rPr altLang="en-US" lang="zh-CN"/>
              <a:t>和平</a:t>
            </a:r>
            <a:endParaRPr lang="zh-CN"/>
          </a:p>
        </p:txBody>
      </p:sp>
      <p:sp>
        <p:nvSpPr>
          <p:cNvPr id="1048989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992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 lang="zh-CN"/>
              <a:t>自从</a:t>
            </a:r>
            <a:r>
              <a:rPr altLang="zh-CN" lang="en-US"/>
              <a:t>kiki</a:t>
            </a:r>
            <a:r>
              <a:rPr altLang="en-US" lang="zh-CN"/>
              <a:t>和</a:t>
            </a:r>
            <a:r>
              <a:rPr altLang="zh-CN" lang="en-US"/>
              <a:t>chuchu</a:t>
            </a:r>
            <a:r>
              <a:rPr altLang="en-US" lang="zh-CN"/>
              <a:t>相遇</a:t>
            </a:r>
            <a:r>
              <a:rPr altLang="en-US" lang="zh-CN"/>
              <a:t>以后</a:t>
            </a:r>
            <a:r>
              <a:rPr altLang="en-US" lang="zh-CN"/>
              <a:t>，</a:t>
            </a:r>
            <a:r>
              <a:rPr altLang="en-US" lang="zh-CN"/>
              <a:t>全世界</a:t>
            </a:r>
            <a:r>
              <a:rPr altLang="en-US" lang="zh-CN"/>
              <a:t>都在</a:t>
            </a:r>
            <a:r>
              <a:rPr altLang="en-US" lang="zh-CN"/>
              <a:t>跳</a:t>
            </a:r>
            <a:r>
              <a:rPr altLang="en-US" lang="zh-CN"/>
              <a:t>抖肩舞</a:t>
            </a:r>
            <a:r>
              <a:rPr altLang="en-US" lang="zh-CN"/>
              <a:t>，</a:t>
            </a:r>
            <a:r>
              <a:rPr altLang="en-US" lang="zh-CN"/>
              <a:t>世界</a:t>
            </a:r>
            <a:r>
              <a:rPr altLang="en-US" lang="zh-CN"/>
              <a:t>处于</a:t>
            </a:r>
            <a:r>
              <a:rPr altLang="en-US" lang="zh-CN"/>
              <a:t>暂时</a:t>
            </a:r>
            <a:r>
              <a:rPr altLang="en-US" lang="zh-CN"/>
              <a:t>和平</a:t>
            </a:r>
            <a:r>
              <a:rPr altLang="en-US" lang="zh-CN"/>
              <a:t>之中</a:t>
            </a:r>
            <a:r>
              <a:rPr altLang="en-US" lang="zh-CN"/>
              <a:t>。</a:t>
            </a:r>
            <a:endParaRPr lang="zh-CN"/>
          </a:p>
        </p:txBody>
      </p:sp>
      <p:pic>
        <p:nvPicPr>
          <p:cNvPr id="209730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28650" y="3279696"/>
            <a:ext cx="4047557" cy="2283544"/>
          </a:xfrm>
          <a:prstGeom prst="rect"/>
        </p:spPr>
      </p:pic>
      <p:pic>
        <p:nvPicPr>
          <p:cNvPr id="209730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826129" y="2417966"/>
            <a:ext cx="1783953" cy="3469828"/>
          </a:xfrm>
          <a:prstGeom prst="rect"/>
        </p:spPr>
      </p:pic>
      <p:pic>
        <p:nvPicPr>
          <p:cNvPr id="2097304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 flipH="1">
            <a:off x="2208665" y="3516492"/>
            <a:ext cx="1042430" cy="1390694"/>
          </a:xfrm>
          <a:prstGeom prst="rect"/>
        </p:spPr>
      </p:pic>
    </p:spTree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4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紧急</a:t>
            </a:r>
            <a:r>
              <a:rPr lang="zh-CN"/>
              <a:t>太空</a:t>
            </a:r>
            <a:r>
              <a:rPr lang="zh-CN"/>
              <a:t>任务</a:t>
            </a:r>
            <a:endParaRPr lang="zh-CN"/>
          </a:p>
        </p:txBody>
      </p:sp>
      <p:sp>
        <p:nvSpPr>
          <p:cNvPr id="1048995" name="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/>
          <a:p>
            <a:r>
              <a:rPr lang="zh-CN"/>
              <a:t>人们</a:t>
            </a:r>
            <a:r>
              <a:rPr lang="zh-CN"/>
              <a:t>认为这种</a:t>
            </a:r>
            <a:r>
              <a:rPr lang="zh-CN"/>
              <a:t>和平</a:t>
            </a:r>
            <a:r>
              <a:rPr lang="zh-CN"/>
              <a:t>不会</a:t>
            </a:r>
            <a:r>
              <a:rPr lang="zh-CN"/>
              <a:t>持续</a:t>
            </a:r>
            <a:r>
              <a:rPr lang="zh-CN"/>
              <a:t>很长</a:t>
            </a:r>
            <a:r>
              <a:rPr lang="zh-CN"/>
              <a:t>时间</a:t>
            </a:r>
            <a:r>
              <a:rPr lang="zh-CN"/>
              <a:t>，</a:t>
            </a:r>
            <a:r>
              <a:rPr lang="zh-CN"/>
              <a:t>便</a:t>
            </a:r>
            <a:r>
              <a:rPr lang="zh-CN"/>
              <a:t>想</a:t>
            </a:r>
            <a:r>
              <a:rPr lang="zh-CN"/>
              <a:t>让</a:t>
            </a:r>
            <a:r>
              <a:rPr lang="zh-CN"/>
              <a:t>一部分</a:t>
            </a:r>
            <a:r>
              <a:rPr lang="zh-CN"/>
              <a:t>人们</a:t>
            </a:r>
            <a:r>
              <a:rPr lang="zh-CN"/>
              <a:t>移居</a:t>
            </a:r>
            <a:r>
              <a:rPr lang="zh-CN"/>
              <a:t>火星</a:t>
            </a:r>
            <a:r>
              <a:rPr lang="zh-CN"/>
              <a:t>。</a:t>
            </a:r>
            <a:r>
              <a:rPr lang="zh-CN"/>
              <a:t>人们</a:t>
            </a:r>
            <a:r>
              <a:rPr lang="zh-CN"/>
              <a:t>紧急</a:t>
            </a:r>
            <a:r>
              <a:rPr lang="zh-CN"/>
              <a:t>研制</a:t>
            </a:r>
            <a:r>
              <a:rPr lang="zh-CN"/>
              <a:t>了</a:t>
            </a:r>
            <a:r>
              <a:rPr lang="zh-CN"/>
              <a:t>一个</a:t>
            </a:r>
            <a:r>
              <a:rPr lang="zh-CN"/>
              <a:t>登火</a:t>
            </a:r>
            <a:r>
              <a:rPr lang="zh-CN"/>
              <a:t>火箭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0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163157" y="2565472"/>
            <a:ext cx="6817687" cy="3849563"/>
          </a:xfrm>
          <a:prstGeom prst="rect"/>
        </p:spPr>
      </p:pic>
      <p:pic>
        <p:nvPicPr>
          <p:cNvPr id="209730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892723" y="2858713"/>
            <a:ext cx="378149" cy="3556322"/>
          </a:xfrm>
          <a:prstGeom prst="rect"/>
        </p:spPr>
      </p:pic>
      <p:pic>
        <p:nvPicPr>
          <p:cNvPr id="2097307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6892722" y="3056438"/>
            <a:ext cx="462142" cy="451173"/>
          </a:xfrm>
          <a:prstGeom prst="rect"/>
        </p:spPr>
      </p:pic>
    </p:spTree>
  </p:cSld>
  <p:clrMapOvr>
    <a:masterClrMapping/>
  </p:clrMapOvr>
  <p:transition spd="slow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马老师</a:t>
            </a:r>
            <a:r>
              <a:rPr lang="zh-CN"/>
              <a:t>成为</a:t>
            </a:r>
            <a:r>
              <a:rPr lang="zh-CN"/>
              <a:t>领导</a:t>
            </a:r>
            <a:endParaRPr lang="zh-CN"/>
          </a:p>
        </p:txBody>
      </p:sp>
      <p:sp>
        <p:nvSpPr>
          <p:cNvPr id="1048998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马老师</a:t>
            </a:r>
            <a:r>
              <a:rPr lang="zh-CN"/>
              <a:t>成为</a:t>
            </a:r>
            <a:r>
              <a:rPr lang="zh-CN"/>
              <a:t>了</a:t>
            </a:r>
            <a:r>
              <a:rPr lang="zh-CN"/>
              <a:t>登火</a:t>
            </a:r>
            <a:r>
              <a:rPr lang="zh-CN"/>
              <a:t>团队</a:t>
            </a:r>
            <a:r>
              <a:rPr lang="zh-CN"/>
              <a:t>的</a:t>
            </a:r>
            <a:r>
              <a:rPr lang="zh-CN"/>
              <a:t>领导者</a:t>
            </a:r>
            <a:r>
              <a:rPr lang="zh-CN"/>
              <a:t>。</a:t>
            </a:r>
            <a:r>
              <a:rPr lang="zh-CN"/>
              <a:t>而</a:t>
            </a:r>
            <a:r>
              <a:rPr lang="zh-CN"/>
              <a:t>这帮</a:t>
            </a:r>
            <a:r>
              <a:rPr lang="zh-CN"/>
              <a:t>人中</a:t>
            </a:r>
            <a:r>
              <a:rPr lang="zh-CN"/>
              <a:t>，</a:t>
            </a:r>
            <a:r>
              <a:rPr lang="zh-CN"/>
              <a:t>有一个</a:t>
            </a:r>
            <a:r>
              <a:rPr lang="zh-CN"/>
              <a:t>神秘</a:t>
            </a:r>
            <a:r>
              <a:rPr lang="zh-CN"/>
              <a:t>人物</a:t>
            </a:r>
            <a:r>
              <a:rPr lang="zh-CN"/>
              <a:t>，</a:t>
            </a:r>
            <a:r>
              <a:rPr lang="zh-CN"/>
              <a:t>他</a:t>
            </a:r>
            <a:r>
              <a:rPr lang="zh-CN"/>
              <a:t>从来</a:t>
            </a:r>
            <a:r>
              <a:rPr lang="zh-CN"/>
              <a:t>没</a:t>
            </a:r>
            <a:r>
              <a:rPr lang="zh-CN"/>
              <a:t>说过话</a:t>
            </a:r>
            <a:r>
              <a:rPr lang="zh-CN"/>
              <a:t>，</a:t>
            </a:r>
            <a:r>
              <a:rPr lang="zh-CN"/>
              <a:t>也</a:t>
            </a:r>
            <a:r>
              <a:rPr lang="zh-CN"/>
              <a:t>没</a:t>
            </a:r>
            <a:r>
              <a:rPr lang="zh-CN"/>
              <a:t>漏过脸</a:t>
            </a:r>
            <a:r>
              <a:rPr lang="zh-CN"/>
              <a:t>，</a:t>
            </a:r>
            <a:r>
              <a:rPr lang="zh-CN"/>
              <a:t>没有人</a:t>
            </a:r>
            <a:r>
              <a:rPr lang="zh-CN"/>
              <a:t>知道</a:t>
            </a:r>
            <a:r>
              <a:rPr lang="zh-CN"/>
              <a:t>他</a:t>
            </a:r>
            <a:r>
              <a:rPr lang="zh-CN"/>
              <a:t>是谁</a:t>
            </a:r>
            <a:r>
              <a:rPr lang="zh-CN"/>
              <a:t>，</a:t>
            </a:r>
            <a:r>
              <a:rPr lang="zh-CN"/>
              <a:t>他</a:t>
            </a:r>
            <a:r>
              <a:rPr lang="zh-CN"/>
              <a:t>从来</a:t>
            </a:r>
            <a:r>
              <a:rPr lang="zh-CN"/>
              <a:t>不与</a:t>
            </a:r>
            <a:r>
              <a:rPr lang="zh-CN"/>
              <a:t>他人</a:t>
            </a:r>
            <a:r>
              <a:rPr lang="zh-CN"/>
              <a:t>交流</a:t>
            </a:r>
            <a:r>
              <a:rPr lang="zh-CN"/>
              <a:t>，</a:t>
            </a:r>
            <a:r>
              <a:rPr lang="zh-CN"/>
              <a:t>一直</a:t>
            </a:r>
            <a:r>
              <a:rPr lang="zh-CN"/>
              <a:t>都是</a:t>
            </a:r>
            <a:r>
              <a:rPr lang="zh-CN"/>
              <a:t>一个</a:t>
            </a:r>
            <a:r>
              <a:rPr lang="zh-CN"/>
              <a:t>人</a:t>
            </a:r>
            <a:r>
              <a:rPr lang="zh-CN"/>
              <a:t>，</a:t>
            </a:r>
            <a:r>
              <a:rPr lang="zh-CN"/>
              <a:t>也</a:t>
            </a:r>
            <a:r>
              <a:rPr lang="zh-CN"/>
              <a:t>没人</a:t>
            </a:r>
            <a:r>
              <a:rPr lang="zh-CN"/>
              <a:t>真正</a:t>
            </a:r>
            <a:r>
              <a:rPr lang="zh-CN"/>
              <a:t>见过</a:t>
            </a:r>
            <a:r>
              <a:rPr lang="zh-CN"/>
              <a:t>他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0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396636" y="3528652"/>
            <a:ext cx="2350729" cy="3032246"/>
          </a:xfrm>
          <a:prstGeom prst="rect"/>
        </p:spPr>
      </p:pic>
    </p:spTree>
  </p:cSld>
  <p:clrMapOvr>
    <a:masterClrMapping/>
  </p:clrMapOvr>
  <p:transition spd="slow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0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神秘</a:t>
            </a:r>
            <a:r>
              <a:rPr lang="zh-CN"/>
              <a:t>人物</a:t>
            </a:r>
            <a:endParaRPr lang="zh-CN"/>
          </a:p>
        </p:txBody>
      </p:sp>
      <p:sp>
        <p:nvSpPr>
          <p:cNvPr id="1049001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不断</a:t>
            </a:r>
            <a:r>
              <a:rPr lang="zh-CN"/>
              <a:t>猜测</a:t>
            </a:r>
            <a:r>
              <a:rPr lang="zh-CN"/>
              <a:t>这个</a:t>
            </a:r>
            <a:r>
              <a:rPr lang="zh-CN"/>
              <a:t>这个</a:t>
            </a:r>
            <a:r>
              <a:rPr lang="zh-CN"/>
              <a:t>神秘</a:t>
            </a:r>
            <a:r>
              <a:rPr lang="zh-CN"/>
              <a:t>人物</a:t>
            </a:r>
            <a:r>
              <a:rPr lang="zh-CN"/>
              <a:t>是谁</a:t>
            </a:r>
            <a:r>
              <a:rPr lang="zh-CN"/>
              <a:t>，</a:t>
            </a:r>
            <a:r>
              <a:rPr lang="zh-CN"/>
              <a:t>他</a:t>
            </a:r>
            <a:r>
              <a:rPr lang="zh-CN"/>
              <a:t>的</a:t>
            </a:r>
            <a:r>
              <a:rPr lang="zh-CN"/>
              <a:t>特殊</a:t>
            </a:r>
            <a:r>
              <a:rPr lang="zh-CN"/>
              <a:t>衣服</a:t>
            </a:r>
            <a:r>
              <a:rPr lang="zh-CN"/>
              <a:t>可以</a:t>
            </a:r>
            <a:r>
              <a:rPr lang="zh-CN"/>
              <a:t>防止</a:t>
            </a:r>
            <a:r>
              <a:rPr lang="zh-CN"/>
              <a:t>其他</a:t>
            </a:r>
            <a:r>
              <a:rPr lang="zh-CN"/>
              <a:t>任何</a:t>
            </a:r>
            <a:r>
              <a:rPr lang="zh-CN"/>
              <a:t>仪器</a:t>
            </a:r>
            <a:r>
              <a:rPr lang="zh-CN"/>
              <a:t>的</a:t>
            </a:r>
            <a:r>
              <a:rPr lang="zh-CN"/>
              <a:t>检测</a:t>
            </a:r>
            <a:r>
              <a:rPr lang="zh-CN"/>
              <a:t>。</a:t>
            </a:r>
            <a:r>
              <a:rPr lang="zh-CN"/>
              <a:t>登上</a:t>
            </a:r>
            <a:r>
              <a:rPr lang="zh-CN"/>
              <a:t>火星</a:t>
            </a:r>
            <a:r>
              <a:rPr lang="zh-CN"/>
              <a:t>之后</a:t>
            </a:r>
            <a:r>
              <a:rPr lang="zh-CN"/>
              <a:t>，</a:t>
            </a:r>
            <a:r>
              <a:rPr altLang="zh-CN" lang="zh-CN"/>
              <a:t>从来</a:t>
            </a:r>
            <a:r>
              <a:rPr altLang="zh-CN" lang="zh-CN"/>
              <a:t>没有</a:t>
            </a:r>
            <a:r>
              <a:rPr altLang="zh-CN" lang="zh-CN"/>
              <a:t>人</a:t>
            </a:r>
            <a:r>
              <a:rPr altLang="zh-CN" lang="zh-CN"/>
              <a:t>见过</a:t>
            </a:r>
            <a:r>
              <a:rPr altLang="zh-CN" lang="zh-CN"/>
              <a:t>他</a:t>
            </a:r>
            <a:r>
              <a:rPr altLang="zh-CN" lang="zh-CN"/>
              <a:t>。</a:t>
            </a:r>
            <a:endParaRPr lang="zh-CN"/>
          </a:p>
        </p:txBody>
      </p:sp>
    </p:spTree>
  </p:cSld>
  <p:clrMapOvr>
    <a:masterClrMapping/>
  </p:clrMapOvr>
  <p:transition spd="slow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/>
              <a:t>c</a:t>
            </a:r>
            <a:r>
              <a:rPr altLang="zh-CN" lang="en-US"/>
              <a:t>huchu</a:t>
            </a:r>
            <a:r>
              <a:rPr lang="zh-CN"/>
              <a:t>之</a:t>
            </a:r>
            <a:r>
              <a:rPr lang="zh-CN"/>
              <a:t>遇</a:t>
            </a:r>
            <a:endParaRPr lang="zh-CN"/>
          </a:p>
        </p:txBody>
      </p:sp>
      <p:sp>
        <p:nvSpPr>
          <p:cNvPr id="1049004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一天</a:t>
            </a:r>
            <a:r>
              <a:rPr lang="zh-CN"/>
              <a:t>，</a:t>
            </a:r>
            <a:r>
              <a:rPr altLang="zh-CN" lang="en-US"/>
              <a:t>c</a:t>
            </a:r>
            <a:r>
              <a:rPr altLang="zh-CN" lang="en-US"/>
              <a:t>h</a:t>
            </a:r>
            <a:r>
              <a:rPr altLang="zh-CN" lang="en-US"/>
              <a:t>u</a:t>
            </a:r>
            <a:r>
              <a:rPr altLang="zh-CN" lang="en-US"/>
              <a:t>c</a:t>
            </a:r>
            <a:r>
              <a:rPr altLang="zh-CN" lang="en-US"/>
              <a:t>h</a:t>
            </a:r>
            <a:r>
              <a:rPr altLang="zh-CN" lang="en-US"/>
              <a:t>u</a:t>
            </a:r>
            <a:r>
              <a:rPr lang="zh-CN"/>
              <a:t>在</a:t>
            </a:r>
            <a:r>
              <a:rPr lang="zh-CN"/>
              <a:t>路上</a:t>
            </a:r>
            <a:r>
              <a:rPr lang="zh-CN"/>
              <a:t>与</a:t>
            </a:r>
            <a:r>
              <a:rPr lang="zh-CN"/>
              <a:t>一个</a:t>
            </a:r>
            <a:r>
              <a:rPr lang="zh-CN"/>
              <a:t>叫</a:t>
            </a:r>
            <a:r>
              <a:rPr lang="zh-CN"/>
              <a:t>闫毓琳</a:t>
            </a:r>
            <a:r>
              <a:rPr lang="zh-CN"/>
              <a:t>的</a:t>
            </a:r>
            <a:r>
              <a:rPr lang="zh-CN"/>
              <a:t>女孩</a:t>
            </a:r>
            <a:r>
              <a:rPr lang="zh-CN"/>
              <a:t>发生</a:t>
            </a:r>
            <a:r>
              <a:rPr lang="zh-CN"/>
              <a:t>对视</a:t>
            </a:r>
            <a:r>
              <a:rPr lang="zh-CN"/>
              <a:t>，</a:t>
            </a:r>
            <a:r>
              <a:rPr lang="zh-CN"/>
              <a:t>并</a:t>
            </a:r>
            <a:r>
              <a:rPr lang="zh-CN"/>
              <a:t>爱</a:t>
            </a:r>
            <a:r>
              <a:rPr lang="zh-CN"/>
              <a:t>上了</a:t>
            </a:r>
            <a:r>
              <a:rPr lang="zh-CN"/>
              <a:t>她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0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428638" y="2959993"/>
            <a:ext cx="4286724" cy="3040867"/>
          </a:xfrm>
          <a:prstGeom prst="rect"/>
        </p:spPr>
      </p:pic>
    </p:spTree>
  </p:cSld>
  <p:clrMapOvr>
    <a:masterClrMapping/>
  </p:clrMapOvr>
  <p:transition spd="slow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6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更换</a:t>
            </a:r>
            <a:r>
              <a:rPr lang="zh-CN"/>
              <a:t>领头人</a:t>
            </a:r>
            <a:endParaRPr lang="zh-CN"/>
          </a:p>
        </p:txBody>
      </p:sp>
      <p:sp>
        <p:nvSpPr>
          <p:cNvPr id="1049007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由于</a:t>
            </a:r>
            <a:r>
              <a:rPr lang="zh-CN"/>
              <a:t>马老师</a:t>
            </a:r>
            <a:r>
              <a:rPr lang="zh-CN"/>
              <a:t>的</a:t>
            </a:r>
            <a:r>
              <a:rPr lang="zh-CN"/>
              <a:t>离开</a:t>
            </a:r>
            <a:r>
              <a:rPr lang="zh-CN"/>
              <a:t>，</a:t>
            </a:r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领头人</a:t>
            </a:r>
            <a:r>
              <a:rPr lang="zh-CN"/>
              <a:t>暂且</a:t>
            </a:r>
            <a:r>
              <a:rPr lang="zh-CN"/>
              <a:t>更改</a:t>
            </a:r>
            <a:r>
              <a:rPr lang="zh-CN"/>
              <a:t>为</a:t>
            </a:r>
            <a:r>
              <a:rPr lang="zh-CN"/>
              <a:t>李老师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1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28650" y="3328310"/>
            <a:ext cx="4071983" cy="2406462"/>
          </a:xfrm>
          <a:prstGeom prst="rect"/>
        </p:spPr>
      </p:pic>
      <p:pic>
        <p:nvPicPr>
          <p:cNvPr id="2097311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781321" y="2937320"/>
            <a:ext cx="3653341" cy="3188443"/>
          </a:xfrm>
          <a:prstGeom prst="rect"/>
        </p:spPr>
      </p:pic>
    </p:spTree>
  </p:cSld>
  <p:clrMapOvr>
    <a:masterClrMapping/>
  </p:clrMapOvr>
  <p:transition spd="slow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9" name=""/>
          <p:cNvSpPr>
            <a:spLocks noGrp="1"/>
          </p:cNvSpPr>
          <p:nvPr>
            <p:ph type="title"/>
          </p:nvPr>
        </p:nvSpPr>
        <p:spPr>
          <a:xfrm>
            <a:off x="628649" y="2766218"/>
            <a:ext cx="7886700" cy="1325563"/>
          </a:xfrm>
        </p:spPr>
        <p:txBody>
          <a:bodyPr/>
          <a:p>
            <a:pPr algn="ctr"/>
            <a:r>
              <a:rPr lang="zh-CN"/>
              <a:t>第二十四章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落日</a:t>
            </a:r>
            <a:r>
              <a:rPr altLang="en-US" lang="zh-CN"/>
              <a:t>计划</a:t>
            </a:r>
            <a:endParaRPr lang="zh-CN"/>
          </a:p>
        </p:txBody>
      </p:sp>
      <p:sp>
        <p:nvSpPr>
          <p:cNvPr id="104901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2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计划</a:t>
            </a:r>
            <a:r>
              <a:rPr lang="zh-CN"/>
              <a:t>概述</a:t>
            </a:r>
            <a:endParaRPr lang="zh-CN"/>
          </a:p>
        </p:txBody>
      </p:sp>
      <p:sp>
        <p:nvSpPr>
          <p:cNvPr id="1049013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探索</a:t>
            </a:r>
            <a:r>
              <a:rPr lang="zh-CN"/>
              <a:t>太空已经</a:t>
            </a:r>
            <a:r>
              <a:rPr lang="zh-CN"/>
              <a:t>很长</a:t>
            </a:r>
            <a:r>
              <a:rPr lang="zh-CN"/>
              <a:t>时间</a:t>
            </a:r>
            <a:r>
              <a:rPr lang="zh-CN"/>
              <a:t>了</a:t>
            </a:r>
            <a:r>
              <a:rPr lang="zh-CN"/>
              <a:t>，</a:t>
            </a:r>
            <a:r>
              <a:rPr lang="zh-CN"/>
              <a:t>但</a:t>
            </a:r>
            <a:r>
              <a:rPr lang="zh-CN"/>
              <a:t>对</a:t>
            </a:r>
            <a:r>
              <a:rPr lang="zh-CN"/>
              <a:t>地球</a:t>
            </a:r>
            <a:r>
              <a:rPr lang="zh-CN"/>
              <a:t>内部</a:t>
            </a:r>
            <a:r>
              <a:rPr lang="zh-CN"/>
              <a:t>却</a:t>
            </a:r>
            <a:r>
              <a:rPr lang="zh-CN"/>
              <a:t>一无</a:t>
            </a:r>
            <a:r>
              <a:rPr lang="zh-CN"/>
              <a:t>所知</a:t>
            </a:r>
            <a:r>
              <a:rPr lang="zh-CN"/>
              <a:t>，</a:t>
            </a:r>
            <a:r>
              <a:rPr lang="zh-CN"/>
              <a:t>同时</a:t>
            </a:r>
            <a:r>
              <a:rPr lang="zh-CN"/>
              <a:t>为了</a:t>
            </a:r>
            <a:r>
              <a:rPr lang="zh-CN"/>
              <a:t>防止</a:t>
            </a:r>
            <a:r>
              <a:rPr lang="zh-CN"/>
              <a:t>熊熊</a:t>
            </a:r>
            <a:r>
              <a:rPr lang="zh-CN"/>
              <a:t>卷土</a:t>
            </a:r>
            <a:r>
              <a:rPr lang="zh-CN"/>
              <a:t>重来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便</a:t>
            </a:r>
            <a:r>
              <a:rPr lang="zh-CN"/>
              <a:t>拟定</a:t>
            </a:r>
            <a:r>
              <a:rPr lang="zh-CN"/>
              <a:t>了</a:t>
            </a:r>
            <a:r>
              <a:rPr lang="zh-CN"/>
              <a:t>这个</a:t>
            </a:r>
            <a:r>
              <a:rPr lang="zh-CN"/>
              <a:t>计划</a:t>
            </a:r>
            <a:r>
              <a:rPr lang="zh-CN"/>
              <a:t>来</a:t>
            </a:r>
            <a:r>
              <a:rPr lang="zh-CN"/>
              <a:t>探索</a:t>
            </a:r>
            <a:r>
              <a:rPr lang="zh-CN"/>
              <a:t>地球</a:t>
            </a:r>
            <a:r>
              <a:rPr lang="zh-CN"/>
              <a:t>内部</a:t>
            </a:r>
            <a:r>
              <a:rPr lang="zh-CN"/>
              <a:t>。</a:t>
            </a:r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李老师</a:t>
            </a:r>
            <a:r>
              <a:rPr lang="zh-CN"/>
              <a:t>听到后</a:t>
            </a:r>
            <a:r>
              <a:rPr lang="zh-CN"/>
              <a:t>表示</a:t>
            </a:r>
            <a:r>
              <a:rPr lang="zh-CN"/>
              <a:t>非常</a:t>
            </a:r>
            <a:r>
              <a:rPr lang="zh-CN"/>
              <a:t>惊讶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1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285257" y="3429000"/>
            <a:ext cx="2573487" cy="2879896"/>
          </a:xfrm>
          <a:prstGeom prst="rect"/>
        </p:spPr>
      </p:pic>
    </p:spTree>
  </p:cSld>
  <p:clrMapOvr>
    <a:masterClrMapping/>
  </p:clrMapOvr>
  <p:transition spd="slow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p>
            <a:r>
              <a:rPr lang="zh-CN"/>
              <a:t>落日一号</a:t>
            </a:r>
            <a:endParaRPr lang="zh-CN"/>
          </a:p>
        </p:txBody>
      </p:sp>
      <p:sp>
        <p:nvSpPr>
          <p:cNvPr id="1049016" name=""/>
          <p:cNvSpPr>
            <a:spLocks noGrp="1"/>
          </p:cNvSpPr>
          <p:nvPr>
            <p:ph idx="1"/>
          </p:nvPr>
        </p:nvSpPr>
        <p:spPr>
          <a:xfrm>
            <a:off x="628648" y="1071398"/>
            <a:ext cx="7886700" cy="4351338"/>
          </a:xfrm>
        </p:spPr>
        <p:txBody>
          <a:bodyPr/>
          <a:p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研制</a:t>
            </a:r>
            <a:r>
              <a:rPr lang="zh-CN"/>
              <a:t>了</a:t>
            </a:r>
            <a:r>
              <a:rPr lang="zh-CN"/>
              <a:t>落日</a:t>
            </a:r>
            <a:r>
              <a:rPr lang="zh-CN"/>
              <a:t>一号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1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575066" y="1833687"/>
            <a:ext cx="3993864" cy="4191192"/>
          </a:xfrm>
          <a:prstGeom prst="rect"/>
        </p:spPr>
      </p:pic>
      <p:sp>
        <p:nvSpPr>
          <p:cNvPr id="1049017" name=""/>
          <p:cNvSpPr txBox="1"/>
          <p:nvPr/>
        </p:nvSpPr>
        <p:spPr>
          <a:xfrm>
            <a:off x="2568930" y="6022465"/>
            <a:ext cx="4000000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唐老师</a:t>
            </a:r>
            <a:r>
              <a:rPr sz="2800" lang="zh-CN">
                <a:solidFill>
                  <a:srgbClr val="000000"/>
                </a:solidFill>
              </a:rPr>
              <a:t>正在</a:t>
            </a:r>
            <a:r>
              <a:rPr sz="2800" lang="zh-CN">
                <a:solidFill>
                  <a:srgbClr val="000000"/>
                </a:solidFill>
              </a:rPr>
              <a:t>检</a:t>
            </a:r>
            <a:r>
              <a:rPr sz="2800" lang="zh-CN">
                <a:solidFill>
                  <a:srgbClr val="000000"/>
                </a:solidFill>
              </a:rPr>
              <a:t>查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"/>
          <p:cNvSpPr>
            <a:spLocks noGrp="1"/>
          </p:cNvSpPr>
          <p:nvPr>
            <p:ph type="title"/>
          </p:nvPr>
        </p:nvSpPr>
        <p:spPr>
          <a:xfrm>
            <a:off x="3131893" y="7125703"/>
            <a:ext cx="7886700" cy="1325563"/>
          </a:xfrm>
        </p:spPr>
        <p:txBody>
          <a:bodyPr/>
          <a:p>
            <a:endParaRPr lang="zh-CN"/>
          </a:p>
        </p:txBody>
      </p:sp>
      <p:sp>
        <p:nvSpPr>
          <p:cNvPr id="1048631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</a:t>
            </a:r>
            <a:r>
              <a:rPr lang="zh-CN"/>
              <a:t>开始</a:t>
            </a:r>
            <a:r>
              <a:rPr lang="zh-CN"/>
              <a:t>奴隶</a:t>
            </a:r>
            <a:r>
              <a:rPr lang="zh-CN"/>
              <a:t>人类</a:t>
            </a:r>
            <a:r>
              <a:rPr lang="zh-CN"/>
              <a:t>，</a:t>
            </a:r>
            <a:r>
              <a:rPr lang="zh-CN"/>
              <a:t>人类</a:t>
            </a:r>
            <a:endParaRPr lang="zh-CN"/>
          </a:p>
          <a:p>
            <a:r>
              <a:rPr lang="zh-CN"/>
              <a:t>开始</a:t>
            </a:r>
            <a:r>
              <a:rPr lang="zh-CN"/>
              <a:t>为</a:t>
            </a:r>
            <a:r>
              <a:rPr lang="zh-CN"/>
              <a:t>熊</a:t>
            </a:r>
            <a:r>
              <a:rPr lang="zh-CN"/>
              <a:t>做事</a:t>
            </a:r>
            <a:endParaRPr lang="zh-CN"/>
          </a:p>
        </p:txBody>
      </p:sp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2000" y="1825625"/>
            <a:ext cx="4092773" cy="2899710"/>
          </a:xfrm>
          <a:prstGeom prst="rect"/>
        </p:spPr>
      </p:pic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571999" y="2483472"/>
            <a:ext cx="1141759" cy="2146537"/>
          </a:xfrm>
          <a:prstGeom prst="rect"/>
        </p:spPr>
      </p:pic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8040578" y="2823573"/>
            <a:ext cx="624195" cy="605426"/>
          </a:xfrm>
          <a:prstGeom prst="rect"/>
        </p:spPr>
      </p:pic>
    </p:spTree>
  </p:cSld>
  <p:clrMapOvr>
    <a:masterClrMapping/>
  </p:clrMapOvr>
  <p:transition spd="slow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落日</a:t>
            </a:r>
            <a:r>
              <a:rPr lang="zh-CN"/>
              <a:t>发射</a:t>
            </a:r>
            <a:endParaRPr lang="zh-CN"/>
          </a:p>
        </p:txBody>
      </p:sp>
      <p:sp>
        <p:nvSpPr>
          <p:cNvPr id="104902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31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10800000">
            <a:off x="3760987" y="1825625"/>
            <a:ext cx="4754363" cy="3076318"/>
          </a:xfrm>
          <a:prstGeom prst="rect"/>
        </p:spPr>
      </p:pic>
      <p:pic>
        <p:nvPicPr>
          <p:cNvPr id="209731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040078" y="1846658"/>
            <a:ext cx="2720908" cy="3055285"/>
          </a:xfrm>
          <a:prstGeom prst="rect"/>
        </p:spPr>
      </p:pic>
      <p:sp>
        <p:nvSpPr>
          <p:cNvPr id="1049021" name=""/>
          <p:cNvSpPr txBox="1"/>
          <p:nvPr/>
        </p:nvSpPr>
        <p:spPr>
          <a:xfrm>
            <a:off x="1040078" y="4901943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000000"/>
                </a:solidFill>
              </a:rPr>
              <a:t>唐老师</a:t>
            </a:r>
            <a:r>
              <a:rPr sz="2800" lang="zh-CN">
                <a:solidFill>
                  <a:srgbClr val="000000"/>
                </a:solidFill>
              </a:rPr>
              <a:t>很高兴</a:t>
            </a:r>
            <a:r>
              <a:rPr sz="2800" lang="zh-CN">
                <a:solidFill>
                  <a:srgbClr val="000000"/>
                </a:solidFill>
              </a:rPr>
              <a:t>地</a:t>
            </a:r>
            <a:r>
              <a:rPr sz="2800" lang="zh-CN">
                <a:solidFill>
                  <a:srgbClr val="000000"/>
                </a:solidFill>
              </a:rPr>
              <a:t>观看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间谍</a:t>
            </a:r>
            <a:endParaRPr lang="zh-CN"/>
          </a:p>
        </p:txBody>
      </p:sp>
      <p:sp>
        <p:nvSpPr>
          <p:cNvPr id="1049024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由于</a:t>
            </a:r>
            <a:r>
              <a:rPr altLang="zh-CN" lang="zh-CN"/>
              <a:t>闫毓琳</a:t>
            </a:r>
            <a:r>
              <a:rPr altLang="zh-CN" lang="zh-CN"/>
              <a:t>和</a:t>
            </a:r>
            <a:r>
              <a:rPr altLang="zh-CN" lang="zh-CN"/>
              <a:t>熊熊</a:t>
            </a:r>
            <a:r>
              <a:rPr altLang="zh-CN" lang="zh-CN"/>
              <a:t>发生</a:t>
            </a:r>
            <a:r>
              <a:rPr altLang="zh-CN" lang="zh-CN"/>
              <a:t>恋爱</a:t>
            </a:r>
            <a:r>
              <a:rPr altLang="zh-CN" lang="zh-CN"/>
              <a:t>，</a:t>
            </a:r>
            <a:r>
              <a:rPr altLang="zh-CN" lang="zh-CN"/>
              <a:t>闫毓琳</a:t>
            </a:r>
            <a:r>
              <a:rPr altLang="zh-CN" lang="zh-CN"/>
              <a:t>站在</a:t>
            </a:r>
            <a:r>
              <a:rPr altLang="zh-CN" lang="zh-CN"/>
              <a:t>了</a:t>
            </a:r>
            <a:r>
              <a:rPr altLang="zh-CN" lang="zh-CN"/>
              <a:t>熊熊</a:t>
            </a:r>
            <a:r>
              <a:rPr altLang="zh-CN" lang="zh-CN"/>
              <a:t>那边</a:t>
            </a:r>
            <a:r>
              <a:rPr altLang="zh-CN" lang="zh-CN"/>
              <a:t>，</a:t>
            </a:r>
            <a:r>
              <a:rPr altLang="zh-CN" lang="zh-CN"/>
              <a:t>成为</a:t>
            </a:r>
            <a:r>
              <a:rPr altLang="zh-CN" lang="zh-CN"/>
              <a:t>了</a:t>
            </a:r>
            <a:r>
              <a:rPr altLang="zh-CN" lang="zh-CN"/>
              <a:t>人们</a:t>
            </a:r>
            <a:r>
              <a:rPr altLang="zh-CN" lang="zh-CN"/>
              <a:t>的</a:t>
            </a:r>
            <a:r>
              <a:rPr altLang="zh-CN" lang="zh-CN"/>
              <a:t>间谍</a:t>
            </a:r>
            <a:r>
              <a:rPr altLang="zh-CN" lang="zh-CN"/>
              <a:t>。</a:t>
            </a:r>
            <a:r>
              <a:rPr altLang="zh-CN" lang="zh-CN"/>
              <a:t>然而</a:t>
            </a:r>
            <a:r>
              <a:rPr altLang="zh-CN" lang="zh-CN"/>
              <a:t>人们</a:t>
            </a:r>
            <a:r>
              <a:rPr altLang="zh-CN" lang="zh-CN"/>
              <a:t>不知道</a:t>
            </a:r>
            <a:r>
              <a:rPr altLang="zh-CN" lang="zh-CN"/>
              <a:t>。</a:t>
            </a:r>
            <a:r>
              <a:rPr altLang="zh-CN" lang="zh-CN"/>
              <a:t>闫毓琳</a:t>
            </a:r>
            <a:r>
              <a:rPr altLang="zh-CN" lang="zh-CN"/>
              <a:t>把</a:t>
            </a:r>
            <a:r>
              <a:rPr altLang="zh-CN" lang="zh-CN"/>
              <a:t>人们</a:t>
            </a:r>
            <a:r>
              <a:rPr altLang="zh-CN" lang="zh-CN"/>
              <a:t>很多</a:t>
            </a:r>
            <a:r>
              <a:rPr altLang="zh-CN" lang="zh-CN"/>
              <a:t>消息</a:t>
            </a:r>
            <a:r>
              <a:rPr altLang="zh-CN" lang="zh-CN"/>
              <a:t>都</a:t>
            </a:r>
            <a:r>
              <a:rPr altLang="zh-CN" lang="zh-CN"/>
              <a:t>告诉</a:t>
            </a:r>
            <a:r>
              <a:rPr altLang="zh-CN" lang="zh-CN"/>
              <a:t>了</a:t>
            </a:r>
            <a:r>
              <a:rPr altLang="zh-CN" lang="zh-CN"/>
              <a:t>熊熊</a:t>
            </a:r>
            <a:r>
              <a:rPr altLang="zh-CN" lang="zh-CN"/>
              <a:t>。</a:t>
            </a:r>
            <a:endParaRPr lang="zh-CN"/>
          </a:p>
        </p:txBody>
      </p:sp>
      <p:pic>
        <p:nvPicPr>
          <p:cNvPr id="209731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3625" r="3625"/>
          <a:stretch>
            <a:fillRect/>
          </a:stretch>
        </p:blipFill>
        <p:spPr>
          <a:xfrm rot="0">
            <a:off x="2060070" y="3360924"/>
            <a:ext cx="2944427" cy="2604028"/>
          </a:xfrm>
          <a:prstGeom prst="rect"/>
        </p:spPr>
      </p:pic>
      <p:sp>
        <p:nvSpPr>
          <p:cNvPr id="1049025" name=""/>
          <p:cNvSpPr txBox="1"/>
          <p:nvPr/>
        </p:nvSpPr>
        <p:spPr>
          <a:xfrm>
            <a:off x="5709810" y="3798212"/>
            <a:ext cx="1860083" cy="13487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000000"/>
                </a:solidFill>
              </a:rPr>
              <a:t>闫毓琳</a:t>
            </a:r>
            <a:r>
              <a:rPr sz="2800" lang="zh-CN">
                <a:solidFill>
                  <a:srgbClr val="000000"/>
                </a:solidFill>
              </a:rPr>
              <a:t>正在</a:t>
            </a:r>
            <a:r>
              <a:rPr sz="2800" lang="zh-CN">
                <a:solidFill>
                  <a:srgbClr val="000000"/>
                </a:solidFill>
              </a:rPr>
              <a:t>给熊熊</a:t>
            </a:r>
            <a:r>
              <a:rPr sz="2800" lang="zh-CN">
                <a:solidFill>
                  <a:srgbClr val="000000"/>
                </a:solidFill>
              </a:rPr>
              <a:t>传</a:t>
            </a:r>
            <a:r>
              <a:rPr sz="2800" lang="zh-CN">
                <a:solidFill>
                  <a:srgbClr val="000000"/>
                </a:solidFill>
              </a:rPr>
              <a:t>递</a:t>
            </a:r>
            <a:r>
              <a:rPr sz="2800" lang="zh-CN">
                <a:solidFill>
                  <a:srgbClr val="000000"/>
                </a:solidFill>
              </a:rPr>
              <a:t>情报</a:t>
            </a:r>
            <a:endParaRPr sz="2800" lang="zh-CN">
              <a:solidFill>
                <a:srgbClr val="000000"/>
              </a:solidFill>
            </a:endParaRPr>
          </a:p>
        </p:txBody>
      </p:sp>
      <p:sp>
        <p:nvSpPr>
          <p:cNvPr id="1049026" name=""/>
          <p:cNvSpPr txBox="1"/>
          <p:nvPr/>
        </p:nvSpPr>
        <p:spPr>
          <a:xfrm>
            <a:off x="5709810" y="5146952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000000"/>
                </a:solidFill>
              </a:rPr>
              <a:t>人熊</a:t>
            </a:r>
            <a:r>
              <a:rPr sz="2800" lang="zh-CN">
                <a:solidFill>
                  <a:srgbClr val="000000"/>
                </a:solidFill>
              </a:rPr>
              <a:t>情未了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8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大型</a:t>
            </a:r>
            <a:r>
              <a:rPr lang="zh-CN"/>
              <a:t>地震</a:t>
            </a:r>
            <a:endParaRPr lang="zh-CN"/>
          </a:p>
        </p:txBody>
      </p:sp>
      <p:sp>
        <p:nvSpPr>
          <p:cNvPr id="1049029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熊熊</a:t>
            </a:r>
            <a:r>
              <a:rPr lang="zh-CN"/>
              <a:t>了解</a:t>
            </a:r>
            <a:r>
              <a:rPr lang="zh-CN"/>
              <a:t>之后</a:t>
            </a:r>
            <a:r>
              <a:rPr lang="zh-CN"/>
              <a:t>，</a:t>
            </a:r>
            <a:r>
              <a:rPr lang="zh-CN"/>
              <a:t>制造</a:t>
            </a:r>
            <a:r>
              <a:rPr lang="zh-CN"/>
              <a:t>了</a:t>
            </a:r>
            <a:r>
              <a:rPr lang="zh-CN"/>
              <a:t>一个</a:t>
            </a:r>
            <a:r>
              <a:rPr lang="zh-CN"/>
              <a:t>巨型</a:t>
            </a:r>
            <a:r>
              <a:rPr lang="zh-CN"/>
              <a:t>炸弹</a:t>
            </a:r>
            <a:r>
              <a:rPr lang="zh-CN"/>
              <a:t>，</a:t>
            </a:r>
            <a:r>
              <a:rPr lang="zh-CN"/>
              <a:t>把它</a:t>
            </a:r>
            <a:r>
              <a:rPr lang="zh-CN"/>
              <a:t>打入</a:t>
            </a:r>
            <a:r>
              <a:rPr lang="zh-CN"/>
              <a:t>地中</a:t>
            </a:r>
            <a:r>
              <a:rPr lang="zh-CN"/>
              <a:t>，</a:t>
            </a:r>
            <a:r>
              <a:rPr lang="zh-CN"/>
              <a:t>深入到</a:t>
            </a:r>
            <a:r>
              <a:rPr lang="zh-CN"/>
              <a:t>太平洋</a:t>
            </a:r>
            <a:r>
              <a:rPr lang="zh-CN"/>
              <a:t>中心</a:t>
            </a:r>
            <a:r>
              <a:rPr lang="zh-CN"/>
              <a:t>引爆</a:t>
            </a:r>
            <a:r>
              <a:rPr lang="zh-CN"/>
              <a:t>，</a:t>
            </a:r>
            <a:r>
              <a:rPr lang="zh-CN"/>
              <a:t>形成</a:t>
            </a:r>
            <a:r>
              <a:rPr lang="zh-CN"/>
              <a:t>巨大</a:t>
            </a:r>
            <a:r>
              <a:rPr lang="zh-CN"/>
              <a:t>冲击波</a:t>
            </a:r>
            <a:r>
              <a:rPr lang="zh-CN"/>
              <a:t>，</a:t>
            </a:r>
            <a:r>
              <a:rPr lang="zh-CN"/>
              <a:t>引发</a:t>
            </a:r>
            <a:r>
              <a:rPr lang="zh-CN"/>
              <a:t>里氏</a:t>
            </a:r>
            <a:r>
              <a:rPr altLang="zh-CN" lang="en-US"/>
              <a:t>1</a:t>
            </a:r>
            <a:r>
              <a:rPr altLang="zh-CN" lang="en-US"/>
              <a:t>0</a:t>
            </a:r>
            <a:r>
              <a:rPr altLang="zh-CN" lang="en-US"/>
              <a:t>.</a:t>
            </a:r>
            <a:r>
              <a:rPr altLang="zh-CN" lang="en-US"/>
              <a:t>4</a:t>
            </a:r>
            <a:r>
              <a:rPr altLang="en-US" lang="zh-CN"/>
              <a:t>级</a:t>
            </a:r>
            <a:r>
              <a:rPr altLang="en-US" lang="zh-CN"/>
              <a:t>地震</a:t>
            </a:r>
            <a:r>
              <a:rPr altLang="en-US" lang="zh-CN"/>
              <a:t>，</a:t>
            </a:r>
            <a:r>
              <a:rPr altLang="en-US" lang="zh-CN"/>
              <a:t>引发</a:t>
            </a:r>
            <a:r>
              <a:rPr altLang="en-US" lang="zh-CN"/>
              <a:t>高达</a:t>
            </a:r>
            <a:r>
              <a:rPr altLang="zh-CN" lang="en-US"/>
              <a:t>4</a:t>
            </a:r>
            <a:r>
              <a:rPr altLang="zh-CN" lang="en-US"/>
              <a:t>0</a:t>
            </a:r>
            <a:r>
              <a:rPr altLang="en-US" lang="zh-CN"/>
              <a:t>米</a:t>
            </a:r>
            <a:r>
              <a:rPr altLang="en-US" lang="zh-CN"/>
              <a:t>的</a:t>
            </a:r>
            <a:r>
              <a:rPr altLang="en-US" lang="zh-CN"/>
              <a:t>海啸</a:t>
            </a:r>
            <a:r>
              <a:rPr altLang="en-US" lang="zh-CN"/>
              <a:t>，</a:t>
            </a:r>
            <a:r>
              <a:rPr altLang="en-US" lang="zh-CN"/>
              <a:t>使</a:t>
            </a:r>
            <a:r>
              <a:rPr altLang="en-US" lang="zh-CN"/>
              <a:t>中国</a:t>
            </a:r>
            <a:r>
              <a:rPr altLang="en-US" lang="zh-CN"/>
              <a:t>沿岸</a:t>
            </a:r>
            <a:r>
              <a:rPr altLang="en-US" lang="zh-CN"/>
              <a:t>大面积</a:t>
            </a:r>
            <a:r>
              <a:rPr altLang="en-US" lang="zh-CN"/>
              <a:t>被</a:t>
            </a:r>
            <a:r>
              <a:rPr altLang="en-US" lang="zh-CN"/>
              <a:t>淹</a:t>
            </a:r>
            <a:r>
              <a:rPr altLang="en-US" lang="zh-CN"/>
              <a:t>。</a:t>
            </a:r>
            <a:r>
              <a:rPr altLang="en-US" lang="zh-CN"/>
              <a:t>而</a:t>
            </a:r>
            <a:r>
              <a:rPr altLang="en-US" lang="zh-CN"/>
              <a:t>熊熊</a:t>
            </a:r>
            <a:r>
              <a:rPr altLang="en-US" lang="zh-CN"/>
              <a:t>也</a:t>
            </a:r>
            <a:r>
              <a:rPr altLang="en-US" lang="zh-CN"/>
              <a:t>受到</a:t>
            </a:r>
            <a:r>
              <a:rPr altLang="en-US" lang="zh-CN"/>
              <a:t>了</a:t>
            </a:r>
            <a:r>
              <a:rPr altLang="en-US" lang="zh-CN"/>
              <a:t>影响</a:t>
            </a:r>
            <a:r>
              <a:rPr altLang="en-US" lang="zh-CN"/>
              <a:t>，</a:t>
            </a:r>
            <a:r>
              <a:rPr altLang="en-US" lang="zh-CN"/>
              <a:t>损失</a:t>
            </a:r>
            <a:r>
              <a:rPr altLang="en-US" lang="zh-CN"/>
              <a:t>了</a:t>
            </a:r>
            <a:r>
              <a:rPr altLang="en-US" lang="zh-CN"/>
              <a:t>一些</a:t>
            </a:r>
            <a:r>
              <a:rPr altLang="en-US" lang="zh-CN"/>
              <a:t>工业</a:t>
            </a:r>
            <a:r>
              <a:rPr altLang="en-US" lang="zh-CN"/>
              <a:t>设施</a:t>
            </a:r>
            <a:r>
              <a:rPr altLang="en-US" lang="zh-CN"/>
              <a:t>。</a:t>
            </a:r>
            <a:endParaRPr lang="zh-CN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p>
            <a:pPr algn="ctr"/>
            <a:r>
              <a:rPr lang="zh-CN"/>
              <a:t>第</a:t>
            </a:r>
            <a:r>
              <a:rPr lang="zh-CN"/>
              <a:t>二十五章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毓琳</a:t>
            </a:r>
            <a:r>
              <a:rPr altLang="en-US" lang="zh-CN"/>
              <a:t>暴露</a:t>
            </a:r>
            <a:endParaRPr lang="zh-CN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3" name="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p>
            <a:r>
              <a:rPr lang="zh-CN"/>
              <a:t>紧急</a:t>
            </a:r>
            <a:r>
              <a:rPr lang="zh-CN"/>
              <a:t>计划</a:t>
            </a:r>
            <a:endParaRPr lang="zh-CN"/>
          </a:p>
        </p:txBody>
      </p:sp>
      <p:sp>
        <p:nvSpPr>
          <p:cNvPr id="1049034" name=""/>
          <p:cNvSpPr>
            <a:spLocks noGrp="1"/>
          </p:cNvSpPr>
          <p:nvPr>
            <p:ph idx="1"/>
          </p:nvPr>
        </p:nvSpPr>
        <p:spPr>
          <a:xfrm>
            <a:off x="628649" y="1325563"/>
            <a:ext cx="7886700" cy="4351338"/>
          </a:xfrm>
        </p:spPr>
        <p:txBody>
          <a:bodyPr/>
          <a:p>
            <a:r>
              <a:rPr lang="zh-CN"/>
              <a:t>经历</a:t>
            </a:r>
            <a:r>
              <a:rPr lang="zh-CN"/>
              <a:t>这次</a:t>
            </a:r>
            <a:r>
              <a:rPr lang="zh-CN"/>
              <a:t>地震</a:t>
            </a:r>
            <a:r>
              <a:rPr lang="zh-CN"/>
              <a:t>后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损失</a:t>
            </a:r>
            <a:r>
              <a:rPr lang="zh-CN"/>
              <a:t>很多</a:t>
            </a:r>
            <a:r>
              <a:rPr lang="zh-CN"/>
              <a:t>，</a:t>
            </a:r>
            <a:r>
              <a:rPr lang="zh-CN"/>
              <a:t>经</a:t>
            </a:r>
            <a:r>
              <a:rPr lang="zh-CN"/>
              <a:t>专业团队</a:t>
            </a:r>
            <a:r>
              <a:rPr lang="zh-CN"/>
              <a:t>证实</a:t>
            </a:r>
            <a:r>
              <a:rPr lang="zh-CN"/>
              <a:t>，</a:t>
            </a:r>
            <a:r>
              <a:rPr lang="zh-CN"/>
              <a:t>地震</a:t>
            </a:r>
            <a:r>
              <a:rPr lang="zh-CN"/>
              <a:t>为</a:t>
            </a:r>
            <a:r>
              <a:rPr lang="zh-CN"/>
              <a:t>熊熊</a:t>
            </a:r>
            <a:r>
              <a:rPr lang="zh-CN"/>
              <a:t>引发</a:t>
            </a:r>
            <a:r>
              <a:rPr lang="zh-CN"/>
              <a:t>的</a:t>
            </a:r>
            <a:r>
              <a:rPr lang="zh-CN"/>
              <a:t>。</a:t>
            </a:r>
            <a:r>
              <a:rPr lang="zh-CN"/>
              <a:t>为了</a:t>
            </a:r>
            <a:r>
              <a:rPr lang="zh-CN"/>
              <a:t>应对</a:t>
            </a:r>
            <a:r>
              <a:rPr lang="zh-CN"/>
              <a:t>，</a:t>
            </a:r>
            <a:r>
              <a:rPr lang="zh-CN"/>
              <a:t>唐老师</a:t>
            </a:r>
            <a:r>
              <a:rPr lang="zh-CN"/>
              <a:t>制定了</a:t>
            </a:r>
            <a:r>
              <a:rPr lang="zh-CN"/>
              <a:t>一个</a:t>
            </a:r>
            <a:r>
              <a:rPr lang="zh-CN"/>
              <a:t>紧急</a:t>
            </a:r>
            <a:r>
              <a:rPr lang="zh-CN"/>
              <a:t>计划</a:t>
            </a:r>
            <a:r>
              <a:rPr lang="zh-CN"/>
              <a:t>，</a:t>
            </a:r>
            <a:r>
              <a:rPr lang="zh-CN"/>
              <a:t>便是</a:t>
            </a:r>
            <a:r>
              <a:rPr lang="zh-CN"/>
              <a:t>将</a:t>
            </a:r>
            <a:r>
              <a:rPr lang="zh-CN"/>
              <a:t>落日</a:t>
            </a:r>
            <a:r>
              <a:rPr lang="zh-CN"/>
              <a:t>一号</a:t>
            </a:r>
            <a:r>
              <a:rPr lang="zh-CN"/>
              <a:t>潜入到</a:t>
            </a:r>
            <a:r>
              <a:rPr lang="zh-CN"/>
              <a:t>熊熊</a:t>
            </a:r>
            <a:r>
              <a:rPr lang="zh-CN"/>
              <a:t>基地</a:t>
            </a:r>
            <a:r>
              <a:rPr lang="zh-CN"/>
              <a:t>下</a:t>
            </a:r>
            <a:r>
              <a:rPr lang="zh-CN"/>
              <a:t>引爆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1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917562" y="2885215"/>
            <a:ext cx="4386236" cy="3494564"/>
          </a:xfrm>
          <a:prstGeom prst="rect"/>
        </p:spPr>
      </p:pic>
      <p:pic>
        <p:nvPicPr>
          <p:cNvPr id="209731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303798" y="2885215"/>
            <a:ext cx="3743707" cy="3468338"/>
          </a:xfrm>
          <a:prstGeom prst="rect"/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6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秘密</a:t>
            </a:r>
            <a:r>
              <a:rPr lang="zh-CN"/>
              <a:t>暴露</a:t>
            </a:r>
            <a:endParaRPr lang="zh-CN"/>
          </a:p>
        </p:txBody>
      </p:sp>
      <p:sp>
        <p:nvSpPr>
          <p:cNvPr id="1049037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闫毓琳</a:t>
            </a:r>
            <a:r>
              <a:rPr lang="zh-CN"/>
              <a:t>的</a:t>
            </a:r>
            <a:r>
              <a:rPr lang="zh-CN"/>
              <a:t>好朋友</a:t>
            </a:r>
            <a:r>
              <a:rPr lang="zh-CN"/>
              <a:t>王子菡</a:t>
            </a:r>
            <a:r>
              <a:rPr lang="zh-CN"/>
              <a:t>一次</a:t>
            </a:r>
            <a:r>
              <a:rPr lang="zh-CN"/>
              <a:t>偶然间</a:t>
            </a:r>
            <a:r>
              <a:rPr lang="zh-CN"/>
              <a:t>发现</a:t>
            </a:r>
            <a:r>
              <a:rPr lang="zh-CN"/>
              <a:t>闫毓琳</a:t>
            </a:r>
            <a:r>
              <a:rPr lang="zh-CN"/>
              <a:t>在</a:t>
            </a:r>
            <a:r>
              <a:rPr lang="zh-CN"/>
              <a:t>给</a:t>
            </a:r>
            <a:r>
              <a:rPr lang="zh-CN"/>
              <a:t>熊熊</a:t>
            </a:r>
            <a:r>
              <a:rPr lang="zh-CN"/>
              <a:t>发消息</a:t>
            </a:r>
            <a:r>
              <a:rPr lang="zh-CN"/>
              <a:t>，</a:t>
            </a:r>
            <a:r>
              <a:rPr lang="zh-CN"/>
              <a:t>发现</a:t>
            </a:r>
            <a:r>
              <a:rPr lang="zh-CN"/>
              <a:t>了</a:t>
            </a:r>
            <a:r>
              <a:rPr lang="zh-CN"/>
              <a:t>闫毓琳</a:t>
            </a:r>
            <a:r>
              <a:rPr lang="zh-CN"/>
              <a:t>的</a:t>
            </a:r>
            <a:r>
              <a:rPr lang="zh-CN"/>
              <a:t>秘密</a:t>
            </a:r>
            <a:r>
              <a:rPr lang="zh-CN"/>
              <a:t>。</a:t>
            </a:r>
            <a:endParaRPr lang="zh-CN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王</a:t>
            </a:r>
            <a:r>
              <a:rPr lang="zh-CN"/>
              <a:t>子菡</a:t>
            </a:r>
            <a:r>
              <a:rPr lang="zh-CN"/>
              <a:t>投靠</a:t>
            </a:r>
            <a:r>
              <a:rPr lang="zh-CN"/>
              <a:t>专业</a:t>
            </a:r>
            <a:r>
              <a:rPr lang="zh-CN"/>
              <a:t>团队</a:t>
            </a:r>
            <a:endParaRPr lang="zh-CN"/>
          </a:p>
        </p:txBody>
      </p:sp>
      <p:sp>
        <p:nvSpPr>
          <p:cNvPr id="1049040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王子菡</a:t>
            </a:r>
            <a:r>
              <a:rPr lang="zh-CN"/>
              <a:t>发现</a:t>
            </a:r>
            <a:r>
              <a:rPr lang="zh-CN"/>
              <a:t>闫毓琳</a:t>
            </a:r>
            <a:r>
              <a:rPr lang="zh-CN"/>
              <a:t>的</a:t>
            </a:r>
            <a:r>
              <a:rPr lang="zh-CN"/>
              <a:t>秘密</a:t>
            </a:r>
            <a:r>
              <a:rPr lang="zh-CN"/>
              <a:t>之后</a:t>
            </a:r>
            <a:r>
              <a:rPr lang="zh-CN"/>
              <a:t>，</a:t>
            </a:r>
            <a:r>
              <a:rPr lang="zh-CN"/>
              <a:t>第二天</a:t>
            </a:r>
            <a:r>
              <a:rPr lang="zh-CN"/>
              <a:t>便</a:t>
            </a:r>
            <a:r>
              <a:rPr lang="zh-CN"/>
              <a:t>偷偷</a:t>
            </a:r>
            <a:r>
              <a:rPr lang="zh-CN"/>
              <a:t>远离</a:t>
            </a:r>
            <a:r>
              <a:rPr lang="zh-CN"/>
              <a:t>闫毓琳</a:t>
            </a:r>
            <a:r>
              <a:rPr lang="zh-CN"/>
              <a:t>，</a:t>
            </a:r>
            <a:r>
              <a:rPr lang="zh-CN"/>
              <a:t>投靠</a:t>
            </a:r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。</a:t>
            </a:r>
            <a:r>
              <a:rPr lang="zh-CN"/>
              <a:t>王子菡</a:t>
            </a:r>
            <a:r>
              <a:rPr lang="zh-CN"/>
              <a:t>把</a:t>
            </a:r>
            <a:r>
              <a:rPr lang="zh-CN"/>
              <a:t>闫毓琳</a:t>
            </a:r>
            <a:r>
              <a:rPr lang="zh-CN"/>
              <a:t>的</a:t>
            </a:r>
            <a:r>
              <a:rPr lang="zh-CN"/>
              <a:t>秘密</a:t>
            </a:r>
            <a:r>
              <a:rPr lang="zh-CN"/>
              <a:t>告诉</a:t>
            </a:r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，</a:t>
            </a:r>
            <a:r>
              <a:rPr lang="zh-CN"/>
              <a:t>并</a:t>
            </a:r>
            <a:r>
              <a:rPr lang="zh-CN"/>
              <a:t>有</a:t>
            </a:r>
            <a:r>
              <a:rPr lang="zh-CN"/>
              <a:t>图片</a:t>
            </a:r>
            <a:r>
              <a:rPr lang="zh-CN"/>
              <a:t>为证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1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429741" y="3326043"/>
            <a:ext cx="3009861" cy="2485641"/>
          </a:xfrm>
          <a:prstGeom prst="rect"/>
        </p:spPr>
      </p:pic>
      <p:sp>
        <p:nvSpPr>
          <p:cNvPr id="1049041" name=""/>
          <p:cNvSpPr txBox="1"/>
          <p:nvPr/>
        </p:nvSpPr>
        <p:spPr>
          <a:xfrm>
            <a:off x="4439602" y="4104044"/>
            <a:ext cx="4000000" cy="929639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000000"/>
                </a:solidFill>
              </a:rPr>
              <a:t>王子菡</a:t>
            </a:r>
            <a:r>
              <a:rPr sz="2800" lang="zh-CN">
                <a:solidFill>
                  <a:srgbClr val="000000"/>
                </a:solidFill>
              </a:rPr>
              <a:t>正在</a:t>
            </a:r>
            <a:r>
              <a:rPr sz="2800" lang="zh-CN">
                <a:solidFill>
                  <a:srgbClr val="000000"/>
                </a:solidFill>
              </a:rPr>
              <a:t>给</a:t>
            </a:r>
            <a:r>
              <a:rPr sz="2800" lang="zh-CN">
                <a:solidFill>
                  <a:srgbClr val="000000"/>
                </a:solidFill>
              </a:rPr>
              <a:t>专业</a:t>
            </a:r>
            <a:r>
              <a:rPr sz="2800" lang="zh-CN">
                <a:solidFill>
                  <a:srgbClr val="000000"/>
                </a:solidFill>
              </a:rPr>
              <a:t>团队</a:t>
            </a:r>
            <a:r>
              <a:rPr sz="2800" lang="zh-CN">
                <a:solidFill>
                  <a:srgbClr val="000000"/>
                </a:solidFill>
              </a:rPr>
              <a:t>说明</a:t>
            </a:r>
            <a:r>
              <a:rPr sz="2800" lang="zh-CN">
                <a:solidFill>
                  <a:srgbClr val="000000"/>
                </a:solidFill>
              </a:rPr>
              <a:t>闫毓琳</a:t>
            </a:r>
            <a:r>
              <a:rPr sz="2800" lang="zh-CN">
                <a:solidFill>
                  <a:srgbClr val="000000"/>
                </a:solidFill>
              </a:rPr>
              <a:t>事件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毓琳</a:t>
            </a:r>
            <a:r>
              <a:rPr lang="zh-CN"/>
              <a:t>逃亡</a:t>
            </a:r>
            <a:endParaRPr lang="zh-CN"/>
          </a:p>
        </p:txBody>
      </p:sp>
      <p:sp>
        <p:nvSpPr>
          <p:cNvPr id="1049044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当</a:t>
            </a:r>
            <a:r>
              <a:rPr lang="zh-CN"/>
              <a:t>闫毓琳</a:t>
            </a:r>
            <a:r>
              <a:rPr lang="zh-CN"/>
              <a:t>知道</a:t>
            </a:r>
            <a:r>
              <a:rPr lang="zh-CN"/>
              <a:t>自己</a:t>
            </a:r>
            <a:r>
              <a:rPr lang="zh-CN"/>
              <a:t>的</a:t>
            </a:r>
            <a:r>
              <a:rPr lang="zh-CN"/>
              <a:t>机密</a:t>
            </a:r>
            <a:r>
              <a:rPr lang="zh-CN"/>
              <a:t>泄漏以后</a:t>
            </a:r>
            <a:r>
              <a:rPr lang="zh-CN"/>
              <a:t>，</a:t>
            </a:r>
            <a:r>
              <a:rPr lang="zh-CN"/>
              <a:t>便</a:t>
            </a:r>
            <a:r>
              <a:rPr lang="zh-CN"/>
              <a:t>逃离</a:t>
            </a:r>
            <a:r>
              <a:rPr lang="zh-CN"/>
              <a:t>商丘</a:t>
            </a:r>
            <a:r>
              <a:rPr lang="zh-CN"/>
              <a:t>，</a:t>
            </a:r>
            <a:r>
              <a:rPr lang="zh-CN"/>
              <a:t>前往</a:t>
            </a:r>
            <a:r>
              <a:rPr lang="zh-CN"/>
              <a:t>熊熊</a:t>
            </a:r>
            <a:r>
              <a:rPr lang="zh-CN"/>
              <a:t>总部</a:t>
            </a:r>
            <a:r>
              <a:rPr lang="zh-CN"/>
              <a:t>。</a:t>
            </a:r>
            <a:r>
              <a:rPr lang="zh-CN"/>
              <a:t>熊熊</a:t>
            </a:r>
            <a:r>
              <a:rPr lang="zh-CN"/>
              <a:t>把</a:t>
            </a:r>
            <a:r>
              <a:rPr lang="zh-CN"/>
              <a:t>闫毓琳</a:t>
            </a:r>
            <a:r>
              <a:rPr lang="zh-CN"/>
              <a:t>保护</a:t>
            </a:r>
            <a:r>
              <a:rPr lang="zh-CN"/>
              <a:t>得</a:t>
            </a:r>
            <a:r>
              <a:rPr lang="zh-CN"/>
              <a:t>非常</a:t>
            </a:r>
            <a:r>
              <a:rPr lang="zh-CN"/>
              <a:t>严实</a:t>
            </a:r>
            <a:r>
              <a:rPr lang="zh-CN"/>
              <a:t>，</a:t>
            </a:r>
            <a:r>
              <a:rPr lang="zh-CN"/>
              <a:t>闫毓琳</a:t>
            </a:r>
            <a:r>
              <a:rPr lang="zh-CN"/>
              <a:t>和</a:t>
            </a:r>
            <a:r>
              <a:rPr lang="zh-CN"/>
              <a:t>人</a:t>
            </a:r>
            <a:r>
              <a:rPr lang="zh-CN"/>
              <a:t>们</a:t>
            </a:r>
            <a:r>
              <a:rPr lang="zh-CN"/>
              <a:t>也</a:t>
            </a:r>
            <a:r>
              <a:rPr lang="zh-CN"/>
              <a:t>成为</a:t>
            </a:r>
            <a:r>
              <a:rPr lang="zh-CN"/>
              <a:t>了</a:t>
            </a:r>
            <a:r>
              <a:rPr lang="zh-CN"/>
              <a:t>死对头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2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841442" y="3254485"/>
            <a:ext cx="3461117" cy="3467280"/>
          </a:xfrm>
          <a:prstGeom prst="rect"/>
        </p:spPr>
      </p:pic>
      <p:pic>
        <p:nvPicPr>
          <p:cNvPr id="2097321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615580" flipH="1">
            <a:off x="3557327" y="4147917"/>
            <a:ext cx="923347" cy="1108392"/>
          </a:xfrm>
          <a:prstGeom prst="rect"/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6" name=""/>
          <p:cNvSpPr>
            <a:spLocks noGrp="1"/>
          </p:cNvSpPr>
          <p:nvPr>
            <p:ph type="title"/>
          </p:nvPr>
        </p:nvSpPr>
        <p:spPr>
          <a:xfrm>
            <a:off x="628649" y="2766218"/>
            <a:ext cx="7886700" cy="1325563"/>
          </a:xfrm>
        </p:spPr>
        <p:txBody>
          <a:bodyPr/>
          <a:p>
            <a:pPr algn="ctr"/>
            <a:r>
              <a:rPr lang="zh-CN"/>
              <a:t>第</a:t>
            </a:r>
            <a:r>
              <a:rPr lang="zh-CN"/>
              <a:t>二十六章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岌岌可危</a:t>
            </a:r>
            <a:endParaRPr lang="zh-CN"/>
          </a:p>
        </p:txBody>
      </p:sp>
      <p:sp>
        <p:nvSpPr>
          <p:cNvPr id="1049047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太空</a:t>
            </a:r>
            <a:r>
              <a:rPr lang="zh-CN"/>
              <a:t>战舰</a:t>
            </a:r>
            <a:endParaRPr lang="zh-CN"/>
          </a:p>
        </p:txBody>
      </p:sp>
      <p:sp>
        <p:nvSpPr>
          <p:cNvPr id="1049050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没过多久</a:t>
            </a:r>
            <a:r>
              <a:rPr lang="zh-CN"/>
              <a:t>，</a:t>
            </a:r>
            <a:r>
              <a:rPr lang="zh-CN"/>
              <a:t>很多</a:t>
            </a:r>
            <a:r>
              <a:rPr lang="zh-CN"/>
              <a:t>人们</a:t>
            </a:r>
            <a:r>
              <a:rPr lang="zh-CN"/>
              <a:t>的</a:t>
            </a:r>
            <a:r>
              <a:rPr lang="zh-CN"/>
              <a:t>卫星</a:t>
            </a:r>
            <a:r>
              <a:rPr lang="zh-CN"/>
              <a:t>突然</a:t>
            </a:r>
            <a:r>
              <a:rPr lang="zh-CN"/>
              <a:t>消失</a:t>
            </a:r>
            <a:r>
              <a:rPr lang="zh-CN"/>
              <a:t>。</a:t>
            </a:r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急忙</a:t>
            </a:r>
            <a:r>
              <a:rPr lang="zh-CN"/>
              <a:t>展开</a:t>
            </a:r>
            <a:r>
              <a:rPr lang="zh-CN"/>
              <a:t>调查</a:t>
            </a:r>
            <a:r>
              <a:rPr lang="zh-CN"/>
              <a:t>，</a:t>
            </a:r>
            <a:r>
              <a:rPr lang="zh-CN"/>
              <a:t>团队</a:t>
            </a:r>
            <a:r>
              <a:rPr lang="zh-CN"/>
              <a:t>的</a:t>
            </a:r>
            <a:r>
              <a:rPr lang="zh-CN"/>
              <a:t>新人</a:t>
            </a:r>
            <a:r>
              <a:rPr lang="zh-CN"/>
              <a:t>王子菡</a:t>
            </a:r>
            <a:r>
              <a:rPr lang="zh-CN"/>
              <a:t>通过</a:t>
            </a:r>
            <a:r>
              <a:rPr lang="zh-CN"/>
              <a:t>对</a:t>
            </a:r>
            <a:r>
              <a:rPr lang="zh-CN"/>
              <a:t>卫星</a:t>
            </a:r>
            <a:r>
              <a:rPr lang="zh-CN"/>
              <a:t>录像</a:t>
            </a:r>
            <a:r>
              <a:rPr lang="zh-CN"/>
              <a:t>进行</a:t>
            </a:r>
            <a:r>
              <a:rPr lang="zh-CN"/>
              <a:t>分析</a:t>
            </a:r>
            <a:r>
              <a:rPr lang="zh-CN"/>
              <a:t>发现</a:t>
            </a:r>
            <a:r>
              <a:rPr lang="zh-CN"/>
              <a:t>，</a:t>
            </a:r>
            <a:r>
              <a:rPr lang="zh-CN"/>
              <a:t>熊熊</a:t>
            </a:r>
            <a:r>
              <a:rPr lang="zh-CN"/>
              <a:t>拥有</a:t>
            </a:r>
            <a:r>
              <a:rPr lang="zh-CN"/>
              <a:t>一个</a:t>
            </a:r>
            <a:r>
              <a:rPr lang="zh-CN"/>
              <a:t>很大</a:t>
            </a:r>
            <a:r>
              <a:rPr lang="zh-CN"/>
              <a:t>的</a:t>
            </a:r>
            <a:r>
              <a:rPr lang="zh-CN"/>
              <a:t>太空</a:t>
            </a:r>
            <a:r>
              <a:rPr lang="zh-CN"/>
              <a:t>战</a:t>
            </a:r>
            <a:r>
              <a:rPr lang="zh-CN"/>
              <a:t>舰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2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615060" y="2998564"/>
            <a:ext cx="5913878" cy="3245420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"/>
          <p:cNvSpPr>
            <a:spLocks noGrp="1"/>
          </p:cNvSpPr>
          <p:nvPr>
            <p:ph type="title"/>
          </p:nvPr>
        </p:nvSpPr>
        <p:spPr>
          <a:xfrm>
            <a:off x="2542124" y="6621281"/>
            <a:ext cx="7886700" cy="1325563"/>
          </a:xfrm>
        </p:spPr>
        <p:txBody>
          <a:bodyPr/>
          <a:p>
            <a:endParaRPr lang="zh-CN"/>
          </a:p>
        </p:txBody>
      </p:sp>
      <p:sp>
        <p:nvSpPr>
          <p:cNvPr id="1048634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</a:t>
            </a:r>
            <a:r>
              <a:rPr lang="zh-CN"/>
              <a:t>以</a:t>
            </a:r>
            <a:r>
              <a:rPr lang="zh-CN"/>
              <a:t>人类</a:t>
            </a:r>
            <a:r>
              <a:rPr lang="zh-CN"/>
              <a:t>为乐</a:t>
            </a:r>
            <a:endParaRPr lang="zh-CN"/>
          </a:p>
        </p:txBody>
      </p:sp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1999" y="1825625"/>
            <a:ext cx="4189905" cy="3075494"/>
          </a:xfrm>
          <a:prstGeom prst="rect"/>
        </p:spPr>
      </p:pic>
    </p:spTree>
  </p:cSld>
  <p:clrMapOvr>
    <a:masterClrMapping/>
  </p:clrMapOvr>
  <p:transition spd="slow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2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导弹</a:t>
            </a:r>
            <a:r>
              <a:rPr lang="zh-CN"/>
              <a:t>之雨</a:t>
            </a:r>
            <a:endParaRPr lang="zh-CN"/>
          </a:p>
        </p:txBody>
      </p:sp>
      <p:sp>
        <p:nvSpPr>
          <p:cNvPr id="1049053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熊熊</a:t>
            </a:r>
            <a:r>
              <a:rPr lang="zh-CN"/>
              <a:t>破坏</a:t>
            </a:r>
            <a:r>
              <a:rPr lang="zh-CN"/>
              <a:t>了</a:t>
            </a:r>
            <a:r>
              <a:rPr lang="zh-CN"/>
              <a:t>人们</a:t>
            </a:r>
            <a:r>
              <a:rPr lang="zh-CN"/>
              <a:t>所有</a:t>
            </a:r>
            <a:r>
              <a:rPr lang="zh-CN"/>
              <a:t>的</a:t>
            </a:r>
            <a:r>
              <a:rPr lang="zh-CN"/>
              <a:t>卫星</a:t>
            </a:r>
            <a:r>
              <a:rPr lang="zh-CN"/>
              <a:t>，</a:t>
            </a:r>
            <a:r>
              <a:rPr lang="zh-CN"/>
              <a:t>而因此</a:t>
            </a:r>
            <a:r>
              <a:rPr lang="zh-CN"/>
              <a:t>闫毓琳</a:t>
            </a:r>
            <a:r>
              <a:rPr lang="zh-CN"/>
              <a:t>无法</a:t>
            </a:r>
            <a:r>
              <a:rPr lang="zh-CN"/>
              <a:t>通过</a:t>
            </a:r>
            <a:r>
              <a:rPr lang="zh-CN"/>
              <a:t>人们</a:t>
            </a:r>
            <a:r>
              <a:rPr lang="zh-CN"/>
              <a:t>的</a:t>
            </a:r>
            <a:r>
              <a:rPr lang="zh-CN"/>
              <a:t>卫星</a:t>
            </a:r>
            <a:r>
              <a:rPr lang="zh-CN"/>
              <a:t>来</a:t>
            </a:r>
            <a:r>
              <a:rPr lang="zh-CN"/>
              <a:t>查找</a:t>
            </a:r>
            <a:r>
              <a:rPr lang="zh-CN"/>
              <a:t>人们</a:t>
            </a:r>
            <a:r>
              <a:rPr lang="zh-CN"/>
              <a:t>的</a:t>
            </a:r>
            <a:r>
              <a:rPr lang="zh-CN"/>
              <a:t>机密</a:t>
            </a:r>
            <a:r>
              <a:rPr lang="zh-CN"/>
              <a:t>。</a:t>
            </a:r>
            <a:r>
              <a:rPr lang="zh-CN"/>
              <a:t>熊熊</a:t>
            </a:r>
            <a:r>
              <a:rPr lang="zh-CN"/>
              <a:t>控制</a:t>
            </a:r>
            <a:r>
              <a:rPr lang="zh-CN"/>
              <a:t>太空</a:t>
            </a:r>
            <a:r>
              <a:rPr lang="zh-CN"/>
              <a:t>战舰</a:t>
            </a:r>
            <a:r>
              <a:rPr lang="zh-CN"/>
              <a:t>分离出</a:t>
            </a:r>
            <a:r>
              <a:rPr altLang="zh-CN" lang="en-US"/>
              <a:t>8</a:t>
            </a:r>
            <a:r>
              <a:rPr altLang="zh-CN" lang="en-US"/>
              <a:t>0</a:t>
            </a:r>
            <a:r>
              <a:rPr altLang="zh-CN" lang="en-US"/>
              <a:t>6</a:t>
            </a:r>
            <a:r>
              <a:rPr altLang="en-US" lang="zh-CN"/>
              <a:t>个</a:t>
            </a:r>
            <a:r>
              <a:rPr altLang="en-US" lang="zh-CN"/>
              <a:t>导弹</a:t>
            </a:r>
            <a:r>
              <a:rPr altLang="en-US" lang="zh-CN"/>
              <a:t>，</a:t>
            </a:r>
            <a:r>
              <a:rPr altLang="en-US" lang="zh-CN"/>
              <a:t>攻击</a:t>
            </a:r>
            <a:r>
              <a:rPr altLang="en-US" lang="zh-CN"/>
              <a:t>人们</a:t>
            </a:r>
            <a:r>
              <a:rPr altLang="en-US" lang="zh-CN"/>
              <a:t>的</a:t>
            </a:r>
            <a:r>
              <a:rPr altLang="en-US" lang="zh-CN"/>
              <a:t>基地</a:t>
            </a:r>
            <a:r>
              <a:rPr altLang="en-US" lang="zh-CN"/>
              <a:t>。</a:t>
            </a:r>
            <a:endParaRPr lang="zh-CN"/>
          </a:p>
        </p:txBody>
      </p:sp>
      <p:pic>
        <p:nvPicPr>
          <p:cNvPr id="209732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404753" y="3429000"/>
            <a:ext cx="4334494" cy="2643415"/>
          </a:xfrm>
          <a:prstGeom prst="rect"/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5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反导弹</a:t>
            </a:r>
            <a:r>
              <a:rPr lang="zh-CN"/>
              <a:t>装置</a:t>
            </a:r>
            <a:endParaRPr lang="zh-CN"/>
          </a:p>
        </p:txBody>
      </p:sp>
      <p:sp>
        <p:nvSpPr>
          <p:cNvPr id="1049056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导弹</a:t>
            </a:r>
            <a:r>
              <a:rPr lang="zh-CN"/>
              <a:t>到达</a:t>
            </a:r>
            <a:r>
              <a:rPr lang="zh-CN"/>
              <a:t>人们</a:t>
            </a:r>
            <a:r>
              <a:rPr lang="zh-CN"/>
              <a:t>的</a:t>
            </a:r>
            <a:r>
              <a:rPr lang="zh-CN"/>
              <a:t>基地</a:t>
            </a:r>
            <a:r>
              <a:rPr lang="zh-CN"/>
              <a:t>需要</a:t>
            </a:r>
            <a:r>
              <a:rPr lang="zh-CN"/>
              <a:t>两天</a:t>
            </a:r>
            <a:r>
              <a:rPr lang="zh-CN"/>
              <a:t>，</a:t>
            </a:r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连夜</a:t>
            </a:r>
            <a:r>
              <a:rPr lang="zh-CN"/>
              <a:t>制造</a:t>
            </a:r>
            <a:r>
              <a:rPr lang="zh-CN"/>
              <a:t>了</a:t>
            </a:r>
            <a:r>
              <a:rPr lang="zh-CN"/>
              <a:t>一个</a:t>
            </a:r>
            <a:r>
              <a:rPr lang="zh-CN"/>
              <a:t>反导弹</a:t>
            </a:r>
            <a:r>
              <a:rPr lang="zh-CN"/>
              <a:t>装置</a:t>
            </a:r>
            <a:r>
              <a:rPr lang="zh-CN"/>
              <a:t>。</a:t>
            </a:r>
            <a:r>
              <a:rPr lang="zh-CN"/>
              <a:t>由于</a:t>
            </a:r>
            <a:r>
              <a:rPr lang="zh-CN"/>
              <a:t>新来的</a:t>
            </a:r>
            <a:r>
              <a:rPr lang="zh-CN"/>
              <a:t>王子菡</a:t>
            </a:r>
            <a:r>
              <a:rPr lang="zh-CN"/>
              <a:t>对</a:t>
            </a:r>
            <a:r>
              <a:rPr lang="zh-CN"/>
              <a:t>科研</a:t>
            </a:r>
            <a:r>
              <a:rPr lang="zh-CN"/>
              <a:t>没有</a:t>
            </a:r>
            <a:r>
              <a:rPr lang="zh-CN"/>
              <a:t>什么</a:t>
            </a:r>
            <a:r>
              <a:rPr lang="zh-CN"/>
              <a:t>经验</a:t>
            </a:r>
            <a:r>
              <a:rPr lang="zh-CN"/>
              <a:t>，</a:t>
            </a:r>
            <a:r>
              <a:rPr lang="zh-CN"/>
              <a:t>对</a:t>
            </a:r>
            <a:r>
              <a:rPr lang="zh-CN"/>
              <a:t>装置</a:t>
            </a:r>
            <a:r>
              <a:rPr lang="zh-CN"/>
              <a:t>的</a:t>
            </a:r>
            <a:r>
              <a:rPr lang="zh-CN"/>
              <a:t>制造</a:t>
            </a:r>
            <a:r>
              <a:rPr lang="zh-CN"/>
              <a:t>没有</a:t>
            </a:r>
            <a:r>
              <a:rPr lang="zh-CN"/>
              <a:t>起到</a:t>
            </a:r>
            <a:r>
              <a:rPr lang="zh-CN"/>
              <a:t>很好的</a:t>
            </a:r>
            <a:r>
              <a:rPr lang="zh-CN"/>
              <a:t>作用</a:t>
            </a:r>
            <a:r>
              <a:rPr lang="zh-CN"/>
              <a:t>，</a:t>
            </a:r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便</a:t>
            </a:r>
            <a:r>
              <a:rPr lang="zh-CN"/>
              <a:t>让她</a:t>
            </a:r>
            <a:r>
              <a:rPr lang="zh-CN"/>
              <a:t>操控</a:t>
            </a:r>
            <a:r>
              <a:rPr lang="zh-CN"/>
              <a:t>装置</a:t>
            </a:r>
            <a:r>
              <a:rPr lang="zh-CN"/>
              <a:t>。</a:t>
            </a:r>
            <a:r>
              <a:rPr altLang="zh-CN" lang="en-US"/>
              <a:t>2</a:t>
            </a:r>
            <a:r>
              <a:rPr altLang="zh-CN" lang="en-US"/>
              <a:t>0</a:t>
            </a:r>
            <a:r>
              <a:rPr altLang="zh-CN" lang="en-US"/>
              <a:t>4</a:t>
            </a:r>
            <a:r>
              <a:rPr altLang="zh-CN" lang="en-US"/>
              <a:t>4</a:t>
            </a:r>
            <a:r>
              <a:rPr altLang="en-US" lang="zh-CN"/>
              <a:t>年</a:t>
            </a:r>
            <a:r>
              <a:rPr altLang="zh-CN" lang="en-US"/>
              <a:t>8</a:t>
            </a:r>
            <a:r>
              <a:rPr altLang="en-US" lang="zh-CN"/>
              <a:t>月</a:t>
            </a:r>
            <a:r>
              <a:rPr altLang="zh-CN" lang="en-US"/>
              <a:t>6</a:t>
            </a:r>
            <a:r>
              <a:rPr altLang="en-US" lang="zh-CN"/>
              <a:t>日</a:t>
            </a:r>
            <a:r>
              <a:rPr altLang="zh-CN" lang="en-US"/>
              <a:t>8</a:t>
            </a:r>
            <a:r>
              <a:rPr altLang="en-US" lang="zh-CN"/>
              <a:t>时</a:t>
            </a:r>
            <a:r>
              <a:rPr altLang="zh-CN" lang="en-US"/>
              <a:t>6</a:t>
            </a:r>
            <a:r>
              <a:rPr altLang="en-US" lang="zh-CN"/>
              <a:t>分</a:t>
            </a:r>
            <a:r>
              <a:rPr altLang="zh-CN" lang="en-US"/>
              <a:t>1</a:t>
            </a:r>
            <a:r>
              <a:rPr altLang="zh-CN" lang="en-US"/>
              <a:t>6</a:t>
            </a:r>
            <a:r>
              <a:rPr altLang="en-US" lang="zh-CN"/>
              <a:t>秒</a:t>
            </a:r>
            <a:r>
              <a:rPr altLang="en-US" lang="zh-CN"/>
              <a:t>，</a:t>
            </a:r>
            <a:r>
              <a:rPr altLang="en-US" lang="zh-CN"/>
              <a:t>第一颗</a:t>
            </a:r>
            <a:r>
              <a:rPr altLang="en-US" lang="zh-CN"/>
              <a:t>导弹</a:t>
            </a:r>
            <a:r>
              <a:rPr altLang="en-US" lang="zh-CN"/>
              <a:t>由于</a:t>
            </a:r>
            <a:r>
              <a:rPr altLang="en-US" lang="zh-CN"/>
              <a:t>与</a:t>
            </a:r>
            <a:r>
              <a:rPr altLang="en-US" lang="zh-CN"/>
              <a:t>大气</a:t>
            </a:r>
            <a:r>
              <a:rPr altLang="en-US" lang="zh-CN"/>
              <a:t>摩擦</a:t>
            </a:r>
            <a:r>
              <a:rPr altLang="en-US" lang="zh-CN"/>
              <a:t>产生</a:t>
            </a:r>
            <a:r>
              <a:rPr altLang="en-US" lang="zh-CN"/>
              <a:t>火光</a:t>
            </a:r>
            <a:r>
              <a:rPr altLang="en-US" lang="zh-CN"/>
              <a:t>而</a:t>
            </a:r>
            <a:r>
              <a:rPr altLang="en-US" lang="zh-CN"/>
              <a:t>被</a:t>
            </a:r>
            <a:r>
              <a:rPr altLang="en-US" lang="zh-CN"/>
              <a:t>王子菡</a:t>
            </a:r>
            <a:r>
              <a:rPr altLang="en-US" lang="zh-CN"/>
              <a:t>发现</a:t>
            </a:r>
            <a:r>
              <a:rPr altLang="en-US" lang="zh-CN"/>
              <a:t>。</a:t>
            </a:r>
            <a:r>
              <a:rPr altLang="en-US" lang="zh-CN"/>
              <a:t>直到</a:t>
            </a:r>
            <a:r>
              <a:rPr altLang="zh-CN" lang="en-US"/>
              <a:t>1</a:t>
            </a:r>
            <a:r>
              <a:rPr altLang="zh-CN" lang="en-US"/>
              <a:t>7</a:t>
            </a:r>
            <a:r>
              <a:rPr altLang="en-US" lang="zh-CN"/>
              <a:t>时</a:t>
            </a:r>
            <a:r>
              <a:rPr altLang="zh-CN" lang="en-US"/>
              <a:t>8</a:t>
            </a:r>
            <a:r>
              <a:rPr altLang="en-US" lang="zh-CN"/>
              <a:t>分</a:t>
            </a:r>
            <a:r>
              <a:rPr altLang="zh-CN" lang="en-US"/>
              <a:t>2</a:t>
            </a:r>
            <a:r>
              <a:rPr altLang="zh-CN" lang="en-US"/>
              <a:t>8</a:t>
            </a:r>
            <a:r>
              <a:rPr altLang="en-US" lang="zh-CN"/>
              <a:t>秒</a:t>
            </a:r>
            <a:r>
              <a:rPr altLang="en-US" lang="zh-CN"/>
              <a:t>，</a:t>
            </a:r>
            <a:r>
              <a:rPr altLang="en-US" lang="zh-CN"/>
              <a:t>最后</a:t>
            </a:r>
            <a:r>
              <a:rPr altLang="en-US" lang="zh-CN"/>
              <a:t>一颗</a:t>
            </a:r>
            <a:r>
              <a:rPr altLang="en-US" lang="zh-CN"/>
              <a:t>导弹</a:t>
            </a:r>
            <a:r>
              <a:rPr altLang="en-US" lang="zh-CN"/>
              <a:t>被</a:t>
            </a:r>
            <a:r>
              <a:rPr altLang="en-US" lang="zh-CN"/>
              <a:t>破坏</a:t>
            </a:r>
            <a:r>
              <a:rPr altLang="en-US" lang="zh-CN"/>
              <a:t>。</a:t>
            </a:r>
            <a:endParaRPr lang="zh-CN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8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劳累</a:t>
            </a:r>
            <a:r>
              <a:rPr lang="zh-CN"/>
              <a:t>过度</a:t>
            </a:r>
            <a:endParaRPr lang="zh-CN"/>
          </a:p>
        </p:txBody>
      </p:sp>
      <p:sp>
        <p:nvSpPr>
          <p:cNvPr id="1049059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当</a:t>
            </a:r>
            <a:r>
              <a:rPr lang="zh-CN"/>
              <a:t>已经</a:t>
            </a:r>
            <a:r>
              <a:rPr lang="zh-CN"/>
              <a:t>确认</a:t>
            </a:r>
            <a:r>
              <a:rPr lang="zh-CN"/>
              <a:t>所有</a:t>
            </a:r>
            <a:r>
              <a:rPr lang="zh-CN"/>
              <a:t>的</a:t>
            </a:r>
            <a:r>
              <a:rPr lang="zh-CN"/>
              <a:t>导弹</a:t>
            </a:r>
            <a:r>
              <a:rPr lang="zh-CN"/>
              <a:t>都被</a:t>
            </a:r>
            <a:r>
              <a:rPr lang="zh-CN"/>
              <a:t>摧毁</a:t>
            </a:r>
            <a:r>
              <a:rPr lang="zh-CN"/>
              <a:t>之后</a:t>
            </a:r>
            <a:r>
              <a:rPr lang="zh-CN"/>
              <a:t>，</a:t>
            </a:r>
            <a:r>
              <a:rPr lang="zh-CN"/>
              <a:t>王子菡</a:t>
            </a:r>
            <a:r>
              <a:rPr lang="zh-CN"/>
              <a:t>便</a:t>
            </a:r>
            <a:r>
              <a:rPr lang="zh-CN"/>
              <a:t>累倒</a:t>
            </a:r>
            <a:r>
              <a:rPr lang="zh-CN"/>
              <a:t>在了</a:t>
            </a:r>
            <a:r>
              <a:rPr lang="zh-CN"/>
              <a:t>桌子上</a:t>
            </a:r>
            <a:r>
              <a:rPr lang="zh-CN"/>
              <a:t>。</a:t>
            </a:r>
            <a:r>
              <a:rPr lang="zh-CN"/>
              <a:t>而</a:t>
            </a:r>
            <a:r>
              <a:rPr lang="zh-CN"/>
              <a:t>直到</a:t>
            </a:r>
            <a:r>
              <a:rPr lang="zh-CN"/>
              <a:t>晚上</a:t>
            </a:r>
            <a:r>
              <a:rPr altLang="zh-CN" lang="zh-CN"/>
              <a:t>，</a:t>
            </a:r>
            <a:r>
              <a:rPr altLang="zh-CN" lang="zh-CN"/>
              <a:t>她</a:t>
            </a:r>
            <a:r>
              <a:rPr altLang="zh-CN" lang="zh-CN"/>
              <a:t>才</a:t>
            </a:r>
            <a:r>
              <a:rPr altLang="zh-CN" lang="zh-CN"/>
              <a:t>想起</a:t>
            </a:r>
            <a:r>
              <a:rPr altLang="zh-CN" lang="zh-CN"/>
              <a:t>那天</a:t>
            </a:r>
            <a:r>
              <a:rPr altLang="zh-CN" lang="zh-CN"/>
              <a:t>是</a:t>
            </a:r>
            <a:r>
              <a:rPr altLang="zh-CN" lang="zh-CN"/>
              <a:t>她</a:t>
            </a:r>
            <a:r>
              <a:rPr altLang="zh-CN" lang="zh-CN"/>
              <a:t>的</a:t>
            </a:r>
            <a:r>
              <a:rPr altLang="zh-CN" lang="zh-CN"/>
              <a:t>生日</a:t>
            </a:r>
            <a:r>
              <a:rPr altLang="zh-CN" lang="zh-CN"/>
              <a:t>，</a:t>
            </a:r>
            <a:r>
              <a:rPr altLang="zh-CN" lang="zh-CN"/>
              <a:t>而</a:t>
            </a:r>
            <a:r>
              <a:rPr altLang="zh-CN" lang="zh-CN"/>
              <a:t>导弹</a:t>
            </a:r>
            <a:r>
              <a:rPr altLang="zh-CN" lang="zh-CN"/>
              <a:t>数量</a:t>
            </a:r>
            <a:r>
              <a:rPr altLang="zh-CN" lang="en-US"/>
              <a:t>8</a:t>
            </a:r>
            <a:r>
              <a:rPr altLang="zh-CN" lang="en-US"/>
              <a:t>0</a:t>
            </a:r>
            <a:r>
              <a:rPr altLang="zh-CN" lang="en-US"/>
              <a:t>6</a:t>
            </a:r>
            <a:r>
              <a:rPr altLang="en-US" lang="zh-CN"/>
              <a:t>个</a:t>
            </a:r>
            <a:r>
              <a:rPr altLang="en-US" lang="zh-CN"/>
              <a:t>貌似</a:t>
            </a:r>
            <a:r>
              <a:rPr altLang="en-US" lang="zh-CN"/>
              <a:t>也是</a:t>
            </a:r>
            <a:r>
              <a:rPr altLang="en-US" lang="zh-CN"/>
              <a:t>在</a:t>
            </a:r>
            <a:r>
              <a:rPr altLang="en-US" lang="zh-CN"/>
              <a:t>针对她</a:t>
            </a:r>
            <a:r>
              <a:rPr altLang="en-US" lang="zh-CN"/>
              <a:t>。</a:t>
            </a:r>
            <a:endParaRPr lang="zh-CN"/>
          </a:p>
        </p:txBody>
      </p:sp>
      <p:pic>
        <p:nvPicPr>
          <p:cNvPr id="209732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022266" y="3039900"/>
            <a:ext cx="3099468" cy="3405651"/>
          </a:xfrm>
          <a:prstGeom prst="rect"/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1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岌岌可危</a:t>
            </a:r>
            <a:endParaRPr lang="zh-CN"/>
          </a:p>
        </p:txBody>
      </p:sp>
      <p:sp>
        <p:nvSpPr>
          <p:cNvPr id="1049062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为了</a:t>
            </a:r>
            <a:r>
              <a:rPr lang="zh-CN"/>
              <a:t>抵抗</a:t>
            </a:r>
            <a:r>
              <a:rPr lang="zh-CN"/>
              <a:t>导弹</a:t>
            </a:r>
            <a:r>
              <a:rPr lang="zh-CN"/>
              <a:t>便</a:t>
            </a:r>
            <a:r>
              <a:rPr lang="zh-CN"/>
              <a:t>耗费</a:t>
            </a:r>
            <a:r>
              <a:rPr lang="zh-CN"/>
              <a:t>了</a:t>
            </a:r>
            <a:r>
              <a:rPr lang="zh-CN"/>
              <a:t>很多</a:t>
            </a:r>
            <a:r>
              <a:rPr lang="zh-CN"/>
              <a:t>精力</a:t>
            </a:r>
            <a:r>
              <a:rPr lang="zh-CN"/>
              <a:t>，</a:t>
            </a:r>
            <a:r>
              <a:rPr lang="zh-CN"/>
              <a:t>而熊熊</a:t>
            </a:r>
            <a:r>
              <a:rPr lang="zh-CN"/>
              <a:t>却</a:t>
            </a:r>
            <a:r>
              <a:rPr lang="zh-CN"/>
              <a:t>立刻</a:t>
            </a:r>
            <a:r>
              <a:rPr lang="zh-CN"/>
              <a:t>发动</a:t>
            </a:r>
            <a:r>
              <a:rPr lang="zh-CN"/>
              <a:t>战争</a:t>
            </a:r>
            <a:r>
              <a:rPr lang="zh-CN"/>
              <a:t>，</a:t>
            </a:r>
            <a:r>
              <a:rPr lang="zh-CN"/>
              <a:t>逼近商丘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2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79062" y="2757948"/>
            <a:ext cx="4785876" cy="4034542"/>
          </a:xfrm>
          <a:prstGeom prst="rect"/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4" name=""/>
          <p:cNvSpPr>
            <a:spLocks noGrp="1"/>
          </p:cNvSpPr>
          <p:nvPr>
            <p:ph type="title"/>
          </p:nvPr>
        </p:nvSpPr>
        <p:spPr>
          <a:xfrm>
            <a:off x="628649" y="2766219"/>
            <a:ext cx="7886700" cy="1325563"/>
          </a:xfrm>
        </p:spPr>
        <p:txBody>
          <a:bodyPr/>
          <a:p>
            <a:pPr algn="ctr"/>
            <a:r>
              <a:rPr lang="zh-CN"/>
              <a:t>第二十七章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英雄</a:t>
            </a:r>
            <a:r>
              <a:rPr altLang="en-US" lang="zh-CN"/>
              <a:t>代霞</a:t>
            </a:r>
            <a:endParaRPr lang="zh-CN"/>
          </a:p>
        </p:txBody>
      </p:sp>
      <p:sp>
        <p:nvSpPr>
          <p:cNvPr id="1049065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7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代霞</a:t>
            </a:r>
            <a:r>
              <a:rPr lang="zh-CN"/>
              <a:t>降临</a:t>
            </a:r>
            <a:endParaRPr lang="zh-CN"/>
          </a:p>
        </p:txBody>
      </p:sp>
      <p:sp>
        <p:nvSpPr>
          <p:cNvPr id="1049068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唐老师</a:t>
            </a:r>
            <a:r>
              <a:rPr lang="zh-CN"/>
              <a:t>正在</a:t>
            </a:r>
            <a:r>
              <a:rPr lang="zh-CN"/>
              <a:t>为</a:t>
            </a:r>
            <a:r>
              <a:rPr lang="zh-CN"/>
              <a:t>如何</a:t>
            </a:r>
            <a:r>
              <a:rPr lang="zh-CN"/>
              <a:t>逃离</a:t>
            </a:r>
            <a:r>
              <a:rPr lang="zh-CN"/>
              <a:t>地球</a:t>
            </a:r>
            <a:r>
              <a:rPr lang="zh-CN"/>
              <a:t>而</a:t>
            </a:r>
            <a:r>
              <a:rPr lang="zh-CN"/>
              <a:t>发愁</a:t>
            </a:r>
            <a:r>
              <a:rPr lang="zh-CN"/>
              <a:t>时</a:t>
            </a:r>
            <a:r>
              <a:rPr lang="zh-CN"/>
              <a:t>，</a:t>
            </a:r>
            <a:r>
              <a:rPr lang="zh-CN"/>
              <a:t>熊熊</a:t>
            </a:r>
            <a:r>
              <a:rPr lang="zh-CN"/>
              <a:t>战线</a:t>
            </a:r>
            <a:r>
              <a:rPr lang="zh-CN"/>
              <a:t>突然</a:t>
            </a:r>
            <a:r>
              <a:rPr lang="zh-CN"/>
              <a:t>后退</a:t>
            </a:r>
            <a:r>
              <a:rPr lang="zh-CN"/>
              <a:t>了</a:t>
            </a:r>
            <a:r>
              <a:rPr lang="zh-CN"/>
              <a:t>很多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2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214347" y="2549515"/>
            <a:ext cx="4301002" cy="3986294"/>
          </a:xfrm>
          <a:prstGeom prst="rect"/>
        </p:spPr>
      </p:pic>
      <p:pic>
        <p:nvPicPr>
          <p:cNvPr id="209732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28649" y="2756363"/>
            <a:ext cx="3199164" cy="3572596"/>
          </a:xfrm>
          <a:prstGeom prst="rect"/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王者</a:t>
            </a:r>
            <a:r>
              <a:rPr lang="zh-CN"/>
              <a:t>代霞</a:t>
            </a:r>
            <a:endParaRPr lang="zh-CN"/>
          </a:p>
        </p:txBody>
      </p:sp>
      <p:sp>
        <p:nvSpPr>
          <p:cNvPr id="1049071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发现</a:t>
            </a:r>
            <a:r>
              <a:rPr lang="zh-CN"/>
              <a:t>熊熊</a:t>
            </a:r>
            <a:r>
              <a:rPr lang="zh-CN"/>
              <a:t>战线</a:t>
            </a:r>
            <a:r>
              <a:rPr lang="zh-CN"/>
              <a:t>后退</a:t>
            </a:r>
            <a:r>
              <a:rPr lang="zh-CN"/>
              <a:t>之后</a:t>
            </a:r>
            <a:r>
              <a:rPr lang="zh-CN"/>
              <a:t>，</a:t>
            </a:r>
            <a:r>
              <a:rPr lang="zh-CN"/>
              <a:t>通过</a:t>
            </a:r>
            <a:r>
              <a:rPr lang="zh-CN"/>
              <a:t>靠近</a:t>
            </a:r>
            <a:r>
              <a:rPr lang="zh-CN"/>
              <a:t>那里</a:t>
            </a:r>
            <a:r>
              <a:rPr lang="zh-CN"/>
              <a:t>的</a:t>
            </a:r>
            <a:r>
              <a:rPr lang="zh-CN"/>
              <a:t>监控</a:t>
            </a:r>
            <a:r>
              <a:rPr lang="zh-CN"/>
              <a:t>发现</a:t>
            </a:r>
            <a:r>
              <a:rPr lang="zh-CN"/>
              <a:t>了</a:t>
            </a:r>
            <a:r>
              <a:rPr lang="zh-CN"/>
              <a:t>一个人</a:t>
            </a:r>
            <a:r>
              <a:rPr lang="zh-CN"/>
              <a:t>，</a:t>
            </a:r>
            <a:r>
              <a:rPr lang="zh-CN"/>
              <a:t>衣服</a:t>
            </a:r>
            <a:r>
              <a:rPr lang="zh-CN"/>
              <a:t>背后</a:t>
            </a:r>
            <a:r>
              <a:rPr lang="zh-CN"/>
              <a:t>写着</a:t>
            </a:r>
            <a:r>
              <a:rPr lang="zh-CN"/>
              <a:t>“</a:t>
            </a:r>
            <a:r>
              <a:rPr lang="zh-CN"/>
              <a:t>代霞</a:t>
            </a:r>
            <a:r>
              <a:rPr lang="zh-CN"/>
              <a:t>”</a:t>
            </a:r>
            <a:r>
              <a:rPr lang="zh-CN"/>
              <a:t>。</a:t>
            </a:r>
            <a:r>
              <a:rPr lang="zh-CN"/>
              <a:t>人们</a:t>
            </a:r>
            <a:r>
              <a:rPr lang="zh-CN"/>
              <a:t>赶往</a:t>
            </a:r>
            <a:r>
              <a:rPr lang="zh-CN"/>
              <a:t>前线</a:t>
            </a:r>
            <a:r>
              <a:rPr lang="zh-CN"/>
              <a:t>后</a:t>
            </a:r>
            <a:r>
              <a:rPr lang="zh-CN"/>
              <a:t>发现</a:t>
            </a:r>
            <a:r>
              <a:rPr lang="zh-CN"/>
              <a:t>，</a:t>
            </a:r>
            <a:r>
              <a:rPr lang="zh-CN"/>
              <a:t>她</a:t>
            </a:r>
            <a:r>
              <a:rPr lang="zh-CN"/>
              <a:t>一个人</a:t>
            </a:r>
            <a:r>
              <a:rPr lang="zh-CN"/>
              <a:t>打败</a:t>
            </a:r>
            <a:r>
              <a:rPr lang="zh-CN"/>
              <a:t>了</a:t>
            </a:r>
            <a:r>
              <a:rPr lang="zh-CN"/>
              <a:t>一个</a:t>
            </a:r>
            <a:r>
              <a:rPr lang="zh-CN"/>
              <a:t>师</a:t>
            </a:r>
            <a:r>
              <a:rPr lang="zh-CN"/>
              <a:t>的</a:t>
            </a:r>
            <a:r>
              <a:rPr lang="zh-CN"/>
              <a:t>熊熊</a:t>
            </a:r>
            <a:r>
              <a:rPr lang="zh-CN"/>
              <a:t>。</a:t>
            </a:r>
            <a:endParaRPr lang="zh-CN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3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代霞</a:t>
            </a:r>
            <a:endParaRPr lang="zh-CN"/>
          </a:p>
        </p:txBody>
      </p:sp>
      <p:sp>
        <p:nvSpPr>
          <p:cNvPr id="1049074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生日</a:t>
            </a:r>
            <a:r>
              <a:rPr lang="zh-CN"/>
              <a:t>：</a:t>
            </a:r>
            <a:r>
              <a:rPr lang="zh-CN"/>
              <a:t>不详</a:t>
            </a:r>
            <a:endParaRPr lang="zh-CN"/>
          </a:p>
          <a:p>
            <a:r>
              <a:rPr lang="zh-CN"/>
              <a:t>职业</a:t>
            </a:r>
            <a:r>
              <a:rPr lang="zh-CN"/>
              <a:t>：</a:t>
            </a:r>
            <a:r>
              <a:rPr lang="zh-CN"/>
              <a:t>不详</a:t>
            </a:r>
            <a:endParaRPr lang="zh-CN"/>
          </a:p>
          <a:p>
            <a:r>
              <a:rPr lang="zh-CN"/>
              <a:t>性别</a:t>
            </a:r>
            <a:r>
              <a:rPr lang="zh-CN"/>
              <a:t>：</a:t>
            </a:r>
            <a:r>
              <a:rPr lang="zh-CN"/>
              <a:t>不详</a:t>
            </a:r>
            <a:r>
              <a:rPr lang="zh-CN"/>
              <a:t>（</a:t>
            </a:r>
            <a:r>
              <a:rPr lang="zh-CN"/>
              <a:t>推测</a:t>
            </a:r>
            <a:r>
              <a:rPr lang="zh-CN"/>
              <a:t>为</a:t>
            </a:r>
            <a:r>
              <a:rPr lang="zh-CN"/>
              <a:t>女</a:t>
            </a:r>
            <a:r>
              <a:rPr altLang="zh-CN" lang="zh-CN"/>
              <a:t>）</a:t>
            </a:r>
            <a:endParaRPr lang="zh-CN"/>
          </a:p>
          <a:p>
            <a:r>
              <a:rPr altLang="zh-CN" lang="zh-CN"/>
              <a:t>样貌</a:t>
            </a:r>
            <a:r>
              <a:rPr altLang="zh-CN" lang="zh-CN"/>
              <a:t>：</a:t>
            </a:r>
            <a:r>
              <a:rPr altLang="zh-CN" lang="zh-CN"/>
              <a:t>不详</a:t>
            </a:r>
            <a:endParaRPr lang="zh-CN"/>
          </a:p>
          <a:p>
            <a:r>
              <a:rPr altLang="zh-CN" lang="zh-CN"/>
              <a:t>由于</a:t>
            </a:r>
            <a:r>
              <a:rPr altLang="zh-CN" lang="zh-CN"/>
              <a:t>见过</a:t>
            </a:r>
            <a:r>
              <a:rPr altLang="zh-CN" lang="zh-CN"/>
              <a:t>她</a:t>
            </a:r>
            <a:r>
              <a:rPr altLang="zh-CN" lang="zh-CN"/>
              <a:t>（</a:t>
            </a:r>
            <a:r>
              <a:rPr altLang="zh-CN" lang="zh-CN"/>
              <a:t>他</a:t>
            </a:r>
            <a:r>
              <a:rPr altLang="zh-CN" lang="zh-CN"/>
              <a:t>）</a:t>
            </a:r>
            <a:r>
              <a:rPr altLang="zh-CN" lang="zh-CN"/>
              <a:t>的</a:t>
            </a:r>
            <a:r>
              <a:rPr altLang="zh-CN" lang="zh-CN"/>
              <a:t>人</a:t>
            </a:r>
            <a:r>
              <a:rPr altLang="zh-CN" lang="zh-CN"/>
              <a:t>都死了</a:t>
            </a:r>
            <a:r>
              <a:rPr altLang="zh-CN" lang="zh-CN"/>
              <a:t>，</a:t>
            </a:r>
            <a:r>
              <a:rPr altLang="zh-CN" lang="zh-CN"/>
              <a:t>所以</a:t>
            </a:r>
            <a:r>
              <a:rPr altLang="zh-CN" lang="zh-CN"/>
              <a:t>没有</a:t>
            </a:r>
            <a:r>
              <a:rPr altLang="zh-CN" lang="zh-CN"/>
              <a:t>图片</a:t>
            </a:r>
            <a:endParaRPr lang="zh-CN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6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围剿</a:t>
            </a:r>
            <a:r>
              <a:rPr lang="zh-CN"/>
              <a:t>追逐</a:t>
            </a:r>
            <a:r>
              <a:rPr lang="zh-CN"/>
              <a:t>战</a:t>
            </a:r>
            <a:endParaRPr lang="zh-CN"/>
          </a:p>
        </p:txBody>
      </p:sp>
      <p:sp>
        <p:nvSpPr>
          <p:cNvPr id="1049077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代霞</a:t>
            </a:r>
            <a:r>
              <a:rPr lang="zh-CN"/>
              <a:t>站在</a:t>
            </a:r>
            <a:r>
              <a:rPr lang="zh-CN"/>
              <a:t>熊熊</a:t>
            </a:r>
            <a:r>
              <a:rPr lang="zh-CN"/>
              <a:t>军队</a:t>
            </a:r>
            <a:r>
              <a:rPr lang="zh-CN"/>
              <a:t>前</a:t>
            </a:r>
            <a:r>
              <a:rPr lang="zh-CN"/>
              <a:t>，</a:t>
            </a:r>
            <a:r>
              <a:rPr lang="zh-CN"/>
              <a:t>高呼</a:t>
            </a:r>
            <a:r>
              <a:rPr lang="zh-CN"/>
              <a:t>“</a:t>
            </a:r>
            <a:r>
              <a:rPr lang="zh-CN"/>
              <a:t>你们</a:t>
            </a:r>
            <a:r>
              <a:rPr lang="zh-CN"/>
              <a:t>已经</a:t>
            </a:r>
            <a:r>
              <a:rPr lang="zh-CN"/>
              <a:t>被我</a:t>
            </a:r>
            <a:r>
              <a:rPr lang="zh-CN"/>
              <a:t>包围了</a:t>
            </a:r>
            <a:r>
              <a:rPr lang="zh-CN"/>
              <a:t>！</a:t>
            </a:r>
            <a:r>
              <a:rPr lang="zh-CN"/>
              <a:t>”</a:t>
            </a:r>
            <a:r>
              <a:rPr lang="zh-CN"/>
              <a:t>熊熊</a:t>
            </a:r>
            <a:r>
              <a:rPr lang="zh-CN"/>
              <a:t>们</a:t>
            </a:r>
            <a:r>
              <a:rPr lang="zh-CN"/>
              <a:t>哈哈</a:t>
            </a:r>
            <a:r>
              <a:rPr lang="zh-CN"/>
              <a:t>大笑</a:t>
            </a:r>
            <a:r>
              <a:rPr lang="zh-CN"/>
              <a:t>，</a:t>
            </a:r>
            <a:r>
              <a:rPr lang="zh-CN"/>
              <a:t>可</a:t>
            </a:r>
            <a:r>
              <a:rPr lang="zh-CN"/>
              <a:t>就在</a:t>
            </a:r>
            <a:r>
              <a:rPr lang="zh-CN"/>
              <a:t>一瞬间</a:t>
            </a:r>
            <a:r>
              <a:rPr lang="zh-CN"/>
              <a:t>，</a:t>
            </a:r>
            <a:r>
              <a:rPr lang="zh-CN"/>
              <a:t>代霞</a:t>
            </a:r>
            <a:r>
              <a:rPr lang="zh-CN"/>
              <a:t>消失</a:t>
            </a:r>
            <a:r>
              <a:rPr lang="zh-CN"/>
              <a:t>得</a:t>
            </a:r>
            <a:r>
              <a:rPr lang="zh-CN"/>
              <a:t>无影无踪</a:t>
            </a:r>
            <a:r>
              <a:rPr lang="zh-CN"/>
              <a:t>，</a:t>
            </a:r>
            <a:r>
              <a:rPr altLang="zh-CN" lang="en-US"/>
              <a:t>2</a:t>
            </a:r>
            <a:r>
              <a:rPr altLang="en-US" lang="zh-CN"/>
              <a:t>秒钟</a:t>
            </a:r>
            <a:r>
              <a:rPr altLang="en-US" lang="zh-CN"/>
              <a:t>内</a:t>
            </a:r>
            <a:r>
              <a:rPr altLang="en-US" lang="zh-CN"/>
              <a:t>，</a:t>
            </a:r>
            <a:r>
              <a:rPr altLang="en-US" lang="zh-CN"/>
              <a:t>几百个</a:t>
            </a:r>
            <a:r>
              <a:rPr altLang="en-US" lang="zh-CN"/>
              <a:t>熊熊</a:t>
            </a:r>
            <a:r>
              <a:rPr altLang="en-US" lang="zh-CN"/>
              <a:t>应声而倒</a:t>
            </a:r>
            <a:r>
              <a:rPr altLang="en-US" lang="zh-CN"/>
              <a:t>，</a:t>
            </a:r>
            <a:r>
              <a:rPr altLang="en-US" lang="zh-CN"/>
              <a:t>熊熊</a:t>
            </a:r>
            <a:r>
              <a:rPr altLang="en-US" lang="zh-CN"/>
              <a:t>一惊</a:t>
            </a:r>
            <a:r>
              <a:rPr altLang="en-US" lang="zh-CN"/>
              <a:t>，</a:t>
            </a:r>
            <a:r>
              <a:rPr altLang="en-US" lang="zh-CN"/>
              <a:t>掉头</a:t>
            </a:r>
            <a:r>
              <a:rPr altLang="en-US" lang="zh-CN"/>
              <a:t>便跑</a:t>
            </a:r>
            <a:r>
              <a:rPr altLang="en-US" lang="zh-CN"/>
              <a:t>，</a:t>
            </a:r>
            <a:r>
              <a:rPr altLang="en-US" lang="zh-CN"/>
              <a:t>一场</a:t>
            </a:r>
            <a:r>
              <a:rPr altLang="en-US" lang="zh-CN"/>
              <a:t>大型</a:t>
            </a:r>
            <a:r>
              <a:rPr altLang="en-US" lang="zh-CN"/>
              <a:t>围剿</a:t>
            </a:r>
            <a:r>
              <a:rPr altLang="en-US" lang="zh-CN"/>
              <a:t>追逐战</a:t>
            </a:r>
            <a:r>
              <a:rPr altLang="en-US" lang="zh-CN"/>
              <a:t>便在</a:t>
            </a:r>
            <a:r>
              <a:rPr altLang="en-US" lang="zh-CN"/>
              <a:t>代霞</a:t>
            </a:r>
            <a:r>
              <a:rPr altLang="en-US" lang="zh-CN"/>
              <a:t>和</a:t>
            </a:r>
            <a:r>
              <a:rPr altLang="en-US" lang="zh-CN"/>
              <a:t>熊熊</a:t>
            </a:r>
            <a:r>
              <a:rPr altLang="en-US" lang="zh-CN"/>
              <a:t>之间</a:t>
            </a:r>
            <a:r>
              <a:rPr altLang="en-US" lang="zh-CN"/>
              <a:t>发生</a:t>
            </a:r>
            <a:r>
              <a:rPr altLang="en-US" lang="zh-CN"/>
              <a:t>。</a:t>
            </a:r>
            <a:endParaRPr lang="zh-CN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落日</a:t>
            </a:r>
            <a:r>
              <a:rPr lang="zh-CN"/>
              <a:t>之</a:t>
            </a:r>
            <a:r>
              <a:rPr lang="zh-CN"/>
              <a:t>计</a:t>
            </a:r>
            <a:endParaRPr lang="zh-CN"/>
          </a:p>
        </p:txBody>
      </p:sp>
      <p:sp>
        <p:nvSpPr>
          <p:cNvPr id="1049080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为了</a:t>
            </a:r>
            <a:r>
              <a:rPr lang="zh-CN"/>
              <a:t>帮助</a:t>
            </a:r>
            <a:r>
              <a:rPr lang="zh-CN"/>
              <a:t>代霞</a:t>
            </a:r>
            <a:r>
              <a:rPr lang="zh-CN"/>
              <a:t>并</a:t>
            </a:r>
            <a:r>
              <a:rPr lang="zh-CN"/>
              <a:t>击退</a:t>
            </a:r>
            <a:r>
              <a:rPr lang="zh-CN"/>
              <a:t>熊熊</a:t>
            </a:r>
            <a:r>
              <a:rPr lang="zh-CN"/>
              <a:t>，</a:t>
            </a:r>
            <a:r>
              <a:rPr lang="zh-CN"/>
              <a:t>便</a:t>
            </a:r>
            <a:r>
              <a:rPr lang="zh-CN"/>
              <a:t>设计</a:t>
            </a:r>
            <a:r>
              <a:rPr lang="zh-CN"/>
              <a:t>了</a:t>
            </a:r>
            <a:r>
              <a:rPr lang="zh-CN"/>
              <a:t>落日</a:t>
            </a:r>
            <a:r>
              <a:rPr lang="zh-CN"/>
              <a:t>突袭</a:t>
            </a:r>
            <a:r>
              <a:rPr lang="zh-CN"/>
              <a:t>计</a:t>
            </a:r>
            <a:r>
              <a:rPr lang="zh-CN"/>
              <a:t>划</a:t>
            </a:r>
            <a:r>
              <a:rPr lang="zh-CN"/>
              <a:t>。</a:t>
            </a:r>
            <a:r>
              <a:rPr lang="zh-CN"/>
              <a:t>该计划</a:t>
            </a:r>
            <a:r>
              <a:rPr lang="zh-CN"/>
              <a:t>计划</a:t>
            </a:r>
            <a:r>
              <a:rPr lang="zh-CN"/>
              <a:t>研究</a:t>
            </a:r>
            <a:r>
              <a:rPr lang="zh-CN"/>
              <a:t>落日</a:t>
            </a:r>
            <a:r>
              <a:rPr lang="zh-CN"/>
              <a:t>二号</a:t>
            </a:r>
            <a:r>
              <a:rPr lang="zh-CN"/>
              <a:t>突袭</a:t>
            </a:r>
            <a:r>
              <a:rPr lang="zh-CN"/>
              <a:t>熊熊</a:t>
            </a:r>
            <a:r>
              <a:rPr lang="zh-CN"/>
              <a:t>驻地</a:t>
            </a:r>
            <a:r>
              <a:rPr lang="zh-CN"/>
              <a:t>。</a:t>
            </a:r>
            <a:r>
              <a:rPr lang="zh-CN"/>
              <a:t>落日</a:t>
            </a:r>
            <a:r>
              <a:rPr lang="zh-CN"/>
              <a:t>二号</a:t>
            </a:r>
            <a:r>
              <a:rPr lang="zh-CN"/>
              <a:t>由</a:t>
            </a:r>
            <a:r>
              <a:rPr lang="zh-CN"/>
              <a:t>专业团队</a:t>
            </a:r>
            <a:r>
              <a:rPr lang="zh-CN"/>
              <a:t>进行</a:t>
            </a:r>
            <a:r>
              <a:rPr lang="zh-CN"/>
              <a:t>研究</a:t>
            </a:r>
            <a:r>
              <a:rPr lang="zh-CN"/>
              <a:t>，</a:t>
            </a:r>
            <a:r>
              <a:rPr lang="zh-CN"/>
              <a:t>李老师</a:t>
            </a:r>
            <a:r>
              <a:rPr lang="zh-CN"/>
              <a:t>领导</a:t>
            </a:r>
            <a:r>
              <a:rPr lang="zh-CN"/>
              <a:t>，</a:t>
            </a:r>
            <a:r>
              <a:rPr lang="zh-CN"/>
              <a:t>唐老师</a:t>
            </a:r>
            <a:r>
              <a:rPr lang="zh-CN"/>
              <a:t>进行</a:t>
            </a:r>
            <a:r>
              <a:rPr lang="zh-CN"/>
              <a:t>计算</a:t>
            </a:r>
            <a:r>
              <a:rPr lang="zh-CN"/>
              <a:t>，</a:t>
            </a:r>
            <a:r>
              <a:rPr lang="zh-CN"/>
              <a:t>耿老师</a:t>
            </a:r>
            <a:r>
              <a:rPr lang="zh-CN"/>
              <a:t>提供</a:t>
            </a:r>
            <a:r>
              <a:rPr lang="zh-CN"/>
              <a:t>推进剂</a:t>
            </a:r>
            <a:r>
              <a:rPr lang="zh-CN"/>
              <a:t>，</a:t>
            </a:r>
            <a:r>
              <a:rPr lang="zh-CN"/>
              <a:t>王子菡</a:t>
            </a:r>
            <a:r>
              <a:rPr lang="zh-CN"/>
              <a:t>进行</a:t>
            </a:r>
            <a:r>
              <a:rPr lang="zh-CN"/>
              <a:t>轨道</a:t>
            </a:r>
            <a:r>
              <a:rPr lang="zh-CN"/>
              <a:t>规划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2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28650" y="4006793"/>
            <a:ext cx="2937269" cy="2170170"/>
          </a:xfrm>
          <a:prstGeom prst="rect"/>
        </p:spPr>
      </p:pic>
      <p:pic>
        <p:nvPicPr>
          <p:cNvPr id="2097329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565919" y="4117821"/>
            <a:ext cx="2373705" cy="2059142"/>
          </a:xfrm>
          <a:prstGeom prst="rect"/>
        </p:spPr>
      </p:pic>
      <p:pic>
        <p:nvPicPr>
          <p:cNvPr id="2097330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5939621" y="3984225"/>
            <a:ext cx="2341125" cy="2192738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"/>
          <p:cNvSpPr>
            <a:spLocks noGrp="1"/>
          </p:cNvSpPr>
          <p:nvPr>
            <p:ph type="title"/>
          </p:nvPr>
        </p:nvSpPr>
        <p:spPr>
          <a:xfrm>
            <a:off x="2771479" y="7060196"/>
            <a:ext cx="7886700" cy="1325563"/>
          </a:xfrm>
        </p:spPr>
        <p:txBody>
          <a:bodyPr/>
          <a:p>
            <a:endParaRPr lang="zh-CN"/>
          </a:p>
        </p:txBody>
      </p:sp>
      <p:sp>
        <p:nvSpPr>
          <p:cNvPr id="1048637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并</a:t>
            </a:r>
            <a:r>
              <a:rPr lang="zh-CN"/>
              <a:t>给</a:t>
            </a:r>
            <a:r>
              <a:rPr lang="zh-CN"/>
              <a:t>人类</a:t>
            </a:r>
            <a:r>
              <a:rPr altLang="zh-CN" lang="en-US"/>
              <a:t>P</a:t>
            </a:r>
            <a:r>
              <a:rPr altLang="en-US" lang="zh-CN"/>
              <a:t>图</a:t>
            </a:r>
            <a:r>
              <a:rPr altLang="en-US" lang="zh-CN"/>
              <a:t>取乐</a:t>
            </a:r>
            <a:endParaRPr lang="zh-CN"/>
          </a:p>
        </p:txBody>
      </p:sp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1999" y="1825624"/>
            <a:ext cx="4203765" cy="3279621"/>
          </a:xfrm>
          <a:prstGeom prst="rect"/>
        </p:spPr>
      </p:pic>
    </p:spTree>
  </p:cSld>
  <p:clrMapOvr>
    <a:masterClrMapping/>
  </p:clrMapOvr>
  <p:transition spd="slow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2" name=""/>
          <p:cNvSpPr>
            <a:spLocks noGrp="1"/>
          </p:cNvSpPr>
          <p:nvPr>
            <p:ph type="title"/>
          </p:nvPr>
        </p:nvSpPr>
        <p:spPr>
          <a:xfrm>
            <a:off x="628649" y="2766219"/>
            <a:ext cx="7886700" cy="1325563"/>
          </a:xfrm>
        </p:spPr>
        <p:txBody>
          <a:bodyPr/>
          <a:p>
            <a:pPr algn="ctr"/>
            <a:r>
              <a:rPr lang="zh-CN"/>
              <a:t>第</a:t>
            </a:r>
            <a:r>
              <a:rPr lang="zh-CN"/>
              <a:t>二十八章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突袭</a:t>
            </a:r>
            <a:r>
              <a:rPr altLang="en-US" lang="zh-CN"/>
              <a:t>爆破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endParaRPr lang="zh-CN"/>
          </a:p>
        </p:txBody>
      </p:sp>
      <p:sp>
        <p:nvSpPr>
          <p:cNvPr id="1049083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5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落日</a:t>
            </a:r>
            <a:r>
              <a:rPr lang="zh-CN"/>
              <a:t>二号</a:t>
            </a:r>
            <a:endParaRPr lang="zh-CN"/>
          </a:p>
        </p:txBody>
      </p:sp>
      <p:sp>
        <p:nvSpPr>
          <p:cNvPr id="1049086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发射</a:t>
            </a:r>
            <a:r>
              <a:rPr lang="zh-CN"/>
              <a:t>了</a:t>
            </a:r>
            <a:r>
              <a:rPr lang="zh-CN"/>
              <a:t>落日</a:t>
            </a:r>
            <a:r>
              <a:rPr lang="zh-CN"/>
              <a:t>二号</a:t>
            </a:r>
            <a:r>
              <a:rPr lang="zh-CN"/>
              <a:t>，</a:t>
            </a:r>
            <a:r>
              <a:rPr lang="zh-CN"/>
              <a:t>并通过</a:t>
            </a:r>
            <a:r>
              <a:rPr lang="zh-CN"/>
              <a:t>预订</a:t>
            </a:r>
            <a:r>
              <a:rPr lang="zh-CN"/>
              <a:t>轨道</a:t>
            </a:r>
            <a:r>
              <a:rPr lang="zh-CN"/>
              <a:t>轰击</a:t>
            </a:r>
            <a:r>
              <a:rPr lang="zh-CN"/>
              <a:t>了</a:t>
            </a:r>
            <a:r>
              <a:rPr lang="zh-CN"/>
              <a:t>熊熊</a:t>
            </a:r>
            <a:r>
              <a:rPr lang="zh-CN"/>
              <a:t>基地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33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585558" y="2621705"/>
            <a:ext cx="5972885" cy="3671587"/>
          </a:xfrm>
          <a:prstGeom prst="rect"/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8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毓琳</a:t>
            </a:r>
            <a:r>
              <a:rPr lang="zh-CN"/>
              <a:t>逃亡</a:t>
            </a:r>
            <a:endParaRPr lang="zh-CN"/>
          </a:p>
        </p:txBody>
      </p:sp>
      <p:sp>
        <p:nvSpPr>
          <p:cNvPr id="1049089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熊熊</a:t>
            </a:r>
            <a:r>
              <a:rPr lang="zh-CN"/>
              <a:t>基地</a:t>
            </a:r>
            <a:r>
              <a:rPr lang="zh-CN"/>
              <a:t>被破坏</a:t>
            </a:r>
            <a:r>
              <a:rPr lang="zh-CN"/>
              <a:t>后</a:t>
            </a:r>
            <a:r>
              <a:rPr lang="zh-CN"/>
              <a:t>，</a:t>
            </a:r>
            <a:r>
              <a:rPr lang="zh-CN"/>
              <a:t>闫毓琳</a:t>
            </a:r>
            <a:r>
              <a:rPr lang="zh-CN"/>
              <a:t>幸免于难</a:t>
            </a:r>
            <a:r>
              <a:rPr lang="zh-CN"/>
              <a:t>，</a:t>
            </a:r>
            <a:r>
              <a:rPr lang="zh-CN"/>
              <a:t>而其</a:t>
            </a:r>
            <a:r>
              <a:rPr lang="zh-CN"/>
              <a:t>位置</a:t>
            </a:r>
            <a:r>
              <a:rPr lang="zh-CN"/>
              <a:t>也</a:t>
            </a:r>
            <a:r>
              <a:rPr lang="zh-CN"/>
              <a:t>因此</a:t>
            </a:r>
            <a:r>
              <a:rPr lang="zh-CN"/>
              <a:t>暴露</a:t>
            </a:r>
            <a:r>
              <a:rPr lang="zh-CN"/>
              <a:t>，</a:t>
            </a:r>
            <a:r>
              <a:rPr lang="zh-CN"/>
              <a:t>闫毓琳</a:t>
            </a:r>
            <a:r>
              <a:rPr lang="zh-CN"/>
              <a:t>便</a:t>
            </a:r>
            <a:r>
              <a:rPr lang="zh-CN"/>
              <a:t>开始</a:t>
            </a:r>
            <a:r>
              <a:rPr lang="zh-CN"/>
              <a:t>了</a:t>
            </a:r>
            <a:r>
              <a:rPr lang="zh-CN"/>
              <a:t>漫长</a:t>
            </a:r>
            <a:r>
              <a:rPr lang="zh-CN"/>
              <a:t>的</a:t>
            </a:r>
            <a:r>
              <a:rPr lang="zh-CN"/>
              <a:t>逃亡</a:t>
            </a:r>
            <a:r>
              <a:rPr lang="zh-CN"/>
              <a:t>之旅</a:t>
            </a:r>
            <a:endParaRPr lang="zh-CN"/>
          </a:p>
        </p:txBody>
      </p:sp>
      <p:pic>
        <p:nvPicPr>
          <p:cNvPr id="209733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811953" y="2723860"/>
            <a:ext cx="3520093" cy="3545891"/>
          </a:xfrm>
          <a:prstGeom prst="rect"/>
        </p:spPr>
      </p:pic>
      <p:pic>
        <p:nvPicPr>
          <p:cNvPr id="209733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795602" flipH="1">
            <a:off x="3465168" y="3451288"/>
            <a:ext cx="1106832" cy="1416287"/>
          </a:xfrm>
          <a:prstGeom prst="rect"/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1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互相</a:t>
            </a:r>
            <a:r>
              <a:rPr lang="zh-CN"/>
              <a:t>针对</a:t>
            </a:r>
            <a:endParaRPr lang="zh-CN"/>
          </a:p>
        </p:txBody>
      </p:sp>
      <p:sp>
        <p:nvSpPr>
          <p:cNvPr id="1049092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由于</a:t>
            </a:r>
            <a:r>
              <a:rPr lang="zh-CN"/>
              <a:t>王子菡</a:t>
            </a:r>
            <a:r>
              <a:rPr lang="zh-CN"/>
              <a:t>把</a:t>
            </a:r>
            <a:r>
              <a:rPr lang="zh-CN"/>
              <a:t>闫毓琳</a:t>
            </a:r>
            <a:r>
              <a:rPr lang="zh-CN"/>
              <a:t>的</a:t>
            </a:r>
            <a:r>
              <a:rPr lang="zh-CN"/>
              <a:t>秘密</a:t>
            </a:r>
            <a:r>
              <a:rPr lang="zh-CN"/>
              <a:t>泄漏</a:t>
            </a:r>
            <a:r>
              <a:rPr lang="zh-CN"/>
              <a:t>了</a:t>
            </a:r>
            <a:r>
              <a:rPr lang="zh-CN"/>
              <a:t>出去</a:t>
            </a:r>
            <a:r>
              <a:rPr lang="zh-CN"/>
              <a:t>，</a:t>
            </a:r>
            <a:r>
              <a:rPr lang="zh-CN"/>
              <a:t>王子菡</a:t>
            </a:r>
            <a:r>
              <a:rPr lang="zh-CN"/>
              <a:t>便成了</a:t>
            </a:r>
            <a:r>
              <a:rPr lang="zh-CN"/>
              <a:t>熊熊</a:t>
            </a:r>
            <a:r>
              <a:rPr lang="zh-CN"/>
              <a:t>针对</a:t>
            </a:r>
            <a:r>
              <a:rPr lang="zh-CN"/>
              <a:t>的</a:t>
            </a:r>
            <a:r>
              <a:rPr lang="zh-CN"/>
              <a:t>对象</a:t>
            </a:r>
            <a:r>
              <a:rPr lang="zh-CN"/>
              <a:t>，</a:t>
            </a:r>
            <a:r>
              <a:rPr lang="zh-CN"/>
              <a:t>而</a:t>
            </a:r>
            <a:r>
              <a:rPr lang="zh-CN"/>
              <a:t>闫毓琳</a:t>
            </a:r>
            <a:r>
              <a:rPr lang="zh-CN"/>
              <a:t>成了</a:t>
            </a:r>
            <a:r>
              <a:rPr lang="zh-CN"/>
              <a:t>人们</a:t>
            </a:r>
            <a:r>
              <a:rPr lang="zh-CN"/>
              <a:t>针对</a:t>
            </a:r>
            <a:r>
              <a:rPr lang="zh-CN"/>
              <a:t>的</a:t>
            </a:r>
            <a:r>
              <a:rPr lang="zh-CN"/>
              <a:t>对象</a:t>
            </a:r>
            <a:r>
              <a:rPr lang="zh-CN"/>
              <a:t>。</a:t>
            </a:r>
            <a:r>
              <a:rPr lang="zh-CN"/>
              <a:t>由于</a:t>
            </a:r>
            <a:r>
              <a:rPr lang="zh-CN"/>
              <a:t>这</a:t>
            </a:r>
            <a:r>
              <a:rPr lang="zh-CN"/>
              <a:t>二人</a:t>
            </a:r>
            <a:r>
              <a:rPr lang="zh-CN"/>
              <a:t>以及</a:t>
            </a:r>
            <a:r>
              <a:rPr lang="zh-CN"/>
              <a:t>代霞</a:t>
            </a:r>
            <a:r>
              <a:rPr lang="zh-CN"/>
              <a:t>的</a:t>
            </a:r>
            <a:r>
              <a:rPr lang="zh-CN"/>
              <a:t>存在</a:t>
            </a:r>
            <a:r>
              <a:rPr lang="zh-CN"/>
              <a:t>，</a:t>
            </a:r>
            <a:r>
              <a:rPr lang="zh-CN"/>
              <a:t>以及</a:t>
            </a:r>
            <a:r>
              <a:rPr lang="zh-CN"/>
              <a:t>熊熊</a:t>
            </a:r>
            <a:r>
              <a:rPr lang="zh-CN"/>
              <a:t>和</a:t>
            </a:r>
            <a:r>
              <a:rPr lang="zh-CN"/>
              <a:t>人民</a:t>
            </a:r>
            <a:r>
              <a:rPr lang="zh-CN"/>
              <a:t>门</a:t>
            </a:r>
            <a:r>
              <a:rPr lang="zh-CN"/>
              <a:t>们</a:t>
            </a:r>
            <a:r>
              <a:rPr lang="zh-CN"/>
              <a:t>对</a:t>
            </a:r>
            <a:r>
              <a:rPr lang="zh-CN"/>
              <a:t>对方</a:t>
            </a:r>
            <a:r>
              <a:rPr lang="zh-CN"/>
              <a:t>知之甚少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和</a:t>
            </a:r>
            <a:r>
              <a:rPr lang="zh-CN"/>
              <a:t>熊熊</a:t>
            </a:r>
            <a:r>
              <a:rPr lang="zh-CN"/>
              <a:t>一直</a:t>
            </a:r>
            <a:r>
              <a:rPr lang="zh-CN"/>
              <a:t>处在</a:t>
            </a:r>
            <a:r>
              <a:rPr lang="zh-CN"/>
              <a:t>冷战</a:t>
            </a:r>
            <a:r>
              <a:rPr lang="zh-CN"/>
              <a:t>阶段</a:t>
            </a:r>
            <a:r>
              <a:rPr lang="zh-CN"/>
              <a:t>，</a:t>
            </a:r>
            <a:r>
              <a:rPr lang="zh-CN"/>
              <a:t>熊熊</a:t>
            </a:r>
            <a:r>
              <a:rPr lang="zh-CN"/>
              <a:t>不敢</a:t>
            </a:r>
            <a:r>
              <a:rPr lang="zh-CN"/>
              <a:t>南下</a:t>
            </a:r>
            <a:r>
              <a:rPr lang="zh-CN"/>
              <a:t>而牧</a:t>
            </a:r>
            <a:r>
              <a:rPr lang="zh-CN"/>
              <a:t>熊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不敢</a:t>
            </a:r>
            <a:r>
              <a:rPr lang="zh-CN"/>
              <a:t>弯弓而抱怨</a:t>
            </a:r>
            <a:r>
              <a:rPr lang="zh-CN"/>
              <a:t>。</a:t>
            </a:r>
            <a:endParaRPr lang="zh-CN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4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暗杀</a:t>
            </a:r>
            <a:r>
              <a:rPr lang="zh-CN"/>
              <a:t>通缉令</a:t>
            </a:r>
            <a:endParaRPr lang="zh-CN"/>
          </a:p>
        </p:txBody>
      </p:sp>
      <p:sp>
        <p:nvSpPr>
          <p:cNvPr id="1049095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熊熊</a:t>
            </a:r>
            <a:r>
              <a:rPr lang="zh-CN"/>
              <a:t>颁布</a:t>
            </a:r>
            <a:r>
              <a:rPr lang="zh-CN"/>
              <a:t>了</a:t>
            </a:r>
            <a:r>
              <a:rPr lang="zh-CN"/>
              <a:t>一则</a:t>
            </a:r>
            <a:r>
              <a:rPr lang="zh-CN"/>
              <a:t>内部</a:t>
            </a:r>
            <a:r>
              <a:rPr lang="zh-CN"/>
              <a:t>通缉令</a:t>
            </a:r>
            <a:r>
              <a:rPr lang="zh-CN"/>
              <a:t>，</a:t>
            </a:r>
            <a:r>
              <a:rPr lang="zh-CN"/>
              <a:t>曰</a:t>
            </a:r>
            <a:r>
              <a:rPr lang="zh-CN"/>
              <a:t>：</a:t>
            </a:r>
            <a:r>
              <a:rPr lang="zh-CN"/>
              <a:t>杀</a:t>
            </a:r>
            <a:r>
              <a:rPr lang="zh-CN"/>
              <a:t>王子菡</a:t>
            </a:r>
            <a:r>
              <a:rPr lang="zh-CN"/>
              <a:t>者</a:t>
            </a:r>
            <a:r>
              <a:rPr lang="zh-CN"/>
              <a:t>，</a:t>
            </a:r>
            <a:r>
              <a:rPr lang="zh-CN"/>
              <a:t>赏</a:t>
            </a:r>
            <a:r>
              <a:rPr lang="zh-CN"/>
              <a:t>熊币</a:t>
            </a:r>
            <a:r>
              <a:rPr altLang="zh-CN" lang="zh-CN"/>
              <a:t>百万</a:t>
            </a:r>
            <a:r>
              <a:rPr altLang="zh-CN" lang="zh-CN"/>
              <a:t>（</a:t>
            </a:r>
            <a:r>
              <a:rPr altLang="zh-CN" lang="zh-CN"/>
              <a:t>约合</a:t>
            </a:r>
            <a:r>
              <a:rPr altLang="zh-CN" lang="zh-CN"/>
              <a:t>人民币</a:t>
            </a:r>
            <a:r>
              <a:rPr altLang="zh-CN" lang="zh-CN"/>
              <a:t>五百万</a:t>
            </a:r>
            <a:r>
              <a:rPr altLang="zh-CN" lang="zh-CN"/>
              <a:t>）</a:t>
            </a:r>
            <a:r>
              <a:rPr altLang="zh-CN" lang="zh-CN"/>
              <a:t>因此</a:t>
            </a:r>
            <a:r>
              <a:rPr altLang="zh-CN" lang="zh-CN"/>
              <a:t>，</a:t>
            </a:r>
            <a:r>
              <a:rPr altLang="zh-CN" lang="zh-CN"/>
              <a:t>熊熊</a:t>
            </a:r>
            <a:r>
              <a:rPr altLang="zh-CN" lang="zh-CN"/>
              <a:t>们</a:t>
            </a:r>
            <a:r>
              <a:rPr altLang="zh-CN" lang="zh-CN"/>
              <a:t>争着</a:t>
            </a:r>
            <a:r>
              <a:rPr altLang="zh-CN" lang="zh-CN"/>
              <a:t>伪装成</a:t>
            </a:r>
            <a:r>
              <a:rPr altLang="zh-CN" lang="zh-CN"/>
              <a:t>人类</a:t>
            </a:r>
            <a:r>
              <a:rPr altLang="zh-CN" lang="zh-CN"/>
              <a:t>，</a:t>
            </a:r>
            <a:r>
              <a:rPr altLang="zh-CN" lang="zh-CN"/>
              <a:t>前往</a:t>
            </a:r>
            <a:r>
              <a:rPr altLang="zh-CN" lang="zh-CN"/>
              <a:t>河南</a:t>
            </a:r>
            <a:r>
              <a:rPr altLang="zh-CN" lang="zh-CN"/>
              <a:t>商丘</a:t>
            </a:r>
            <a:r>
              <a:rPr altLang="zh-CN" lang="zh-CN"/>
              <a:t>，</a:t>
            </a:r>
            <a:r>
              <a:rPr altLang="zh-CN" lang="zh-CN"/>
              <a:t>对</a:t>
            </a:r>
            <a:r>
              <a:rPr altLang="zh-CN" lang="zh-CN"/>
              <a:t>王子菡</a:t>
            </a:r>
            <a:r>
              <a:rPr altLang="zh-CN" lang="zh-CN"/>
              <a:t>进行</a:t>
            </a:r>
            <a:r>
              <a:rPr altLang="zh-CN" lang="zh-CN"/>
              <a:t>暗杀</a:t>
            </a:r>
            <a:r>
              <a:rPr altLang="zh-CN" lang="zh-CN"/>
              <a:t>行动</a:t>
            </a:r>
            <a:r>
              <a:rPr altLang="zh-CN" lang="zh-CN"/>
              <a:t>。</a:t>
            </a:r>
            <a:r>
              <a:rPr altLang="zh-CN" lang="zh-CN"/>
              <a:t>但</a:t>
            </a:r>
            <a:r>
              <a:rPr altLang="zh-CN" lang="zh-CN"/>
              <a:t>由于</a:t>
            </a:r>
            <a:r>
              <a:rPr altLang="zh-CN" lang="zh-CN"/>
              <a:t>人们</a:t>
            </a:r>
            <a:r>
              <a:rPr altLang="zh-CN" lang="zh-CN"/>
              <a:t>戒备</a:t>
            </a:r>
            <a:r>
              <a:rPr altLang="zh-CN" lang="zh-CN"/>
              <a:t>森严</a:t>
            </a:r>
            <a:r>
              <a:rPr altLang="zh-CN" lang="zh-CN"/>
              <a:t>，</a:t>
            </a:r>
            <a:r>
              <a:rPr altLang="zh-CN" lang="zh-CN"/>
              <a:t>很多</a:t>
            </a:r>
            <a:r>
              <a:rPr altLang="zh-CN" lang="zh-CN"/>
              <a:t>熊熊</a:t>
            </a:r>
            <a:r>
              <a:rPr altLang="zh-CN" lang="zh-CN"/>
              <a:t>都被</a:t>
            </a:r>
            <a:r>
              <a:rPr altLang="zh-CN" lang="zh-CN"/>
              <a:t>查了出来</a:t>
            </a:r>
            <a:r>
              <a:rPr altLang="zh-CN" lang="zh-CN"/>
              <a:t>。</a:t>
            </a:r>
            <a:endParaRPr lang="zh-CN"/>
          </a:p>
        </p:txBody>
      </p:sp>
      <p:pic>
        <p:nvPicPr>
          <p:cNvPr id="209733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996569" y="4001293"/>
            <a:ext cx="1076229" cy="1963111"/>
          </a:xfrm>
          <a:prstGeom prst="rect"/>
        </p:spPr>
      </p:pic>
      <p:pic>
        <p:nvPicPr>
          <p:cNvPr id="209733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72798" y="4001293"/>
            <a:ext cx="1076229" cy="1963111"/>
          </a:xfrm>
          <a:prstGeom prst="rect"/>
        </p:spPr>
      </p:pic>
      <p:pic>
        <p:nvPicPr>
          <p:cNvPr id="209733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149026" y="4001292"/>
            <a:ext cx="1076229" cy="1963111"/>
          </a:xfrm>
          <a:prstGeom prst="rect"/>
        </p:spPr>
      </p:pic>
      <p:pic>
        <p:nvPicPr>
          <p:cNvPr id="209733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225255" y="4001293"/>
            <a:ext cx="1076229" cy="1963111"/>
          </a:xfrm>
          <a:prstGeom prst="rect"/>
        </p:spPr>
      </p:pic>
      <p:pic>
        <p:nvPicPr>
          <p:cNvPr id="209733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887785" y="3910137"/>
            <a:ext cx="2918811" cy="2145423"/>
          </a:xfrm>
          <a:prstGeom prst="rect"/>
        </p:spPr>
      </p:pic>
      <p:sp>
        <p:nvSpPr>
          <p:cNvPr id="1049096" name=""/>
          <p:cNvSpPr txBox="1"/>
          <p:nvPr/>
        </p:nvSpPr>
        <p:spPr>
          <a:xfrm>
            <a:off x="1085233" y="5921692"/>
            <a:ext cx="4498027" cy="5105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000000"/>
                </a:solidFill>
              </a:rPr>
              <a:t>将要</a:t>
            </a:r>
            <a:r>
              <a:rPr sz="2800" lang="zh-CN">
                <a:solidFill>
                  <a:srgbClr val="000000"/>
                </a:solidFill>
              </a:rPr>
              <a:t>排队</a:t>
            </a:r>
            <a:r>
              <a:rPr sz="2800" lang="zh-CN">
                <a:solidFill>
                  <a:srgbClr val="000000"/>
                </a:solidFill>
              </a:rPr>
              <a:t>被</a:t>
            </a:r>
            <a:r>
              <a:rPr sz="2800" lang="zh-CN">
                <a:solidFill>
                  <a:srgbClr val="000000"/>
                </a:solidFill>
              </a:rPr>
              <a:t>处决</a:t>
            </a:r>
            <a:r>
              <a:rPr sz="2800" lang="zh-CN">
                <a:solidFill>
                  <a:srgbClr val="000000"/>
                </a:solidFill>
              </a:rPr>
              <a:t>的</a:t>
            </a:r>
            <a:r>
              <a:rPr sz="2800" lang="zh-CN">
                <a:solidFill>
                  <a:srgbClr val="000000"/>
                </a:solidFill>
              </a:rPr>
              <a:t>伪装者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8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暗杀</a:t>
            </a:r>
            <a:r>
              <a:rPr lang="zh-CN"/>
              <a:t>未遂</a:t>
            </a:r>
            <a:endParaRPr lang="zh-CN"/>
          </a:p>
        </p:txBody>
      </p:sp>
      <p:sp>
        <p:nvSpPr>
          <p:cNvPr id="1049099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当然</a:t>
            </a:r>
            <a:r>
              <a:rPr lang="zh-CN"/>
              <a:t>，</a:t>
            </a:r>
            <a:r>
              <a:rPr lang="zh-CN"/>
              <a:t>也有</a:t>
            </a:r>
            <a:r>
              <a:rPr lang="zh-CN"/>
              <a:t>一些</a:t>
            </a:r>
            <a:r>
              <a:rPr lang="zh-CN"/>
              <a:t>伪装能力</a:t>
            </a:r>
            <a:r>
              <a:rPr lang="zh-CN"/>
              <a:t>强</a:t>
            </a:r>
            <a:r>
              <a:rPr lang="zh-CN"/>
              <a:t>的</a:t>
            </a:r>
            <a:r>
              <a:rPr lang="zh-CN"/>
              <a:t>熊熊</a:t>
            </a:r>
            <a:r>
              <a:rPr lang="zh-CN"/>
              <a:t>，</a:t>
            </a:r>
            <a:r>
              <a:rPr lang="zh-CN"/>
              <a:t>深入到</a:t>
            </a:r>
            <a:r>
              <a:rPr lang="zh-CN"/>
              <a:t>了</a:t>
            </a:r>
            <a:r>
              <a:rPr lang="zh-CN"/>
              <a:t>回中</a:t>
            </a:r>
            <a:r>
              <a:rPr lang="zh-CN"/>
              <a:t>。</a:t>
            </a:r>
            <a:r>
              <a:rPr lang="zh-CN"/>
              <a:t>晚上</a:t>
            </a:r>
            <a:r>
              <a:rPr lang="zh-CN"/>
              <a:t>的</a:t>
            </a:r>
            <a:r>
              <a:rPr lang="zh-CN"/>
              <a:t>时候</a:t>
            </a:r>
            <a:r>
              <a:rPr lang="zh-CN"/>
              <a:t>，</a:t>
            </a:r>
            <a:r>
              <a:rPr lang="zh-CN"/>
              <a:t>一只</a:t>
            </a:r>
            <a:r>
              <a:rPr lang="zh-CN"/>
              <a:t>熊熊</a:t>
            </a:r>
            <a:r>
              <a:rPr lang="zh-CN"/>
              <a:t>深入到</a:t>
            </a:r>
            <a:r>
              <a:rPr lang="zh-CN"/>
              <a:t>王子菡</a:t>
            </a:r>
            <a:r>
              <a:rPr lang="zh-CN"/>
              <a:t>睡觉</a:t>
            </a:r>
            <a:r>
              <a:rPr lang="zh-CN"/>
              <a:t>的</a:t>
            </a:r>
            <a:r>
              <a:rPr lang="zh-CN"/>
              <a:t>地方</a:t>
            </a:r>
            <a:r>
              <a:rPr lang="zh-CN"/>
              <a:t>。</a:t>
            </a:r>
            <a:r>
              <a:rPr lang="zh-CN"/>
              <a:t>刚踏入</a:t>
            </a:r>
            <a:r>
              <a:rPr lang="zh-CN"/>
              <a:t>房门</a:t>
            </a:r>
            <a:r>
              <a:rPr lang="zh-CN"/>
              <a:t>，</a:t>
            </a:r>
            <a:r>
              <a:rPr lang="zh-CN"/>
              <a:t>便</a:t>
            </a:r>
            <a:r>
              <a:rPr lang="zh-CN"/>
              <a:t>启动了</a:t>
            </a:r>
            <a:r>
              <a:rPr lang="zh-CN"/>
              <a:t>警报</a:t>
            </a:r>
            <a:r>
              <a:rPr lang="zh-CN"/>
              <a:t>，</a:t>
            </a:r>
            <a:r>
              <a:rPr lang="zh-CN"/>
              <a:t>于是</a:t>
            </a:r>
            <a:r>
              <a:rPr lang="zh-CN"/>
              <a:t>这个</a:t>
            </a:r>
            <a:r>
              <a:rPr lang="zh-CN"/>
              <a:t>熊</a:t>
            </a:r>
            <a:r>
              <a:rPr lang="zh-CN"/>
              <a:t>就</a:t>
            </a:r>
            <a:r>
              <a:rPr lang="zh-CN"/>
              <a:t>死了</a:t>
            </a:r>
            <a:r>
              <a:rPr lang="zh-CN"/>
              <a:t>。</a:t>
            </a:r>
            <a:r>
              <a:rPr lang="zh-CN"/>
              <a:t>之后</a:t>
            </a:r>
            <a:r>
              <a:rPr lang="zh-CN"/>
              <a:t>的</a:t>
            </a:r>
            <a:r>
              <a:rPr lang="zh-CN"/>
              <a:t>很多次</a:t>
            </a:r>
            <a:r>
              <a:rPr lang="zh-CN"/>
              <a:t>暗杀</a:t>
            </a:r>
            <a:r>
              <a:rPr lang="zh-CN"/>
              <a:t>也</a:t>
            </a:r>
            <a:r>
              <a:rPr lang="zh-CN"/>
              <a:t>全部</a:t>
            </a:r>
            <a:r>
              <a:rPr lang="zh-CN"/>
              <a:t>以</a:t>
            </a:r>
            <a:r>
              <a:rPr lang="zh-CN"/>
              <a:t>失败</a:t>
            </a:r>
            <a:r>
              <a:rPr lang="zh-CN"/>
              <a:t>告终</a:t>
            </a:r>
            <a:r>
              <a:rPr lang="zh-CN"/>
              <a:t>。</a:t>
            </a:r>
            <a:endParaRPr lang="zh-CN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1" name=""/>
          <p:cNvSpPr>
            <a:spLocks noGrp="1"/>
          </p:cNvSpPr>
          <p:nvPr>
            <p:ph type="title"/>
          </p:nvPr>
        </p:nvSpPr>
        <p:spPr>
          <a:xfrm>
            <a:off x="877665" y="2766218"/>
            <a:ext cx="7886700" cy="1325563"/>
          </a:xfrm>
        </p:spPr>
        <p:txBody>
          <a:bodyPr/>
          <a:p>
            <a:pPr algn="ctr"/>
            <a:r>
              <a:rPr lang="zh-CN"/>
              <a:t>第二十九章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暗杀</a:t>
            </a:r>
            <a:r>
              <a:rPr altLang="en-US" lang="zh-CN"/>
              <a:t>热潮</a:t>
            </a:r>
            <a:r>
              <a:rPr altLang="en-US" lang="zh-CN"/>
              <a:t>（</a:t>
            </a:r>
            <a:r>
              <a:rPr altLang="en-US" lang="zh-CN"/>
              <a:t>详见</a:t>
            </a:r>
            <a:r>
              <a:rPr altLang="zh-CN" lang="en-US"/>
              <a:t>2</a:t>
            </a:r>
            <a:r>
              <a:rPr altLang="en-US" lang="zh-CN"/>
              <a:t>）</a:t>
            </a:r>
            <a:endParaRPr 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"/>
          <p:cNvSpPr>
            <a:spLocks noGrp="1"/>
          </p:cNvSpPr>
          <p:nvPr>
            <p:ph type="title"/>
          </p:nvPr>
        </p:nvSpPr>
        <p:spPr>
          <a:xfrm>
            <a:off x="2387879" y="7066746"/>
            <a:ext cx="7886700" cy="1325563"/>
          </a:xfrm>
        </p:spPr>
        <p:txBody>
          <a:bodyPr/>
          <a:p>
            <a:endParaRPr lang="zh-CN"/>
          </a:p>
        </p:txBody>
      </p:sp>
      <p:sp>
        <p:nvSpPr>
          <p:cNvPr id="1048640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用</a:t>
            </a:r>
            <a:r>
              <a:rPr lang="zh-CN"/>
              <a:t>斧头</a:t>
            </a:r>
            <a:r>
              <a:rPr lang="zh-CN"/>
              <a:t>奴隶</a:t>
            </a:r>
            <a:r>
              <a:rPr lang="zh-CN"/>
              <a:t>人类</a:t>
            </a:r>
            <a:endParaRPr lang="zh-CN"/>
          </a:p>
        </p:txBody>
      </p:sp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1999" y="1825624"/>
            <a:ext cx="3789602" cy="2596336"/>
          </a:xfrm>
          <a:prstGeom prst="rect"/>
        </p:spPr>
      </p:pic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807354" y="2359006"/>
            <a:ext cx="1973989" cy="3089873"/>
          </a:xfrm>
          <a:prstGeom prst="rect"/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"/>
          <p:cNvSpPr>
            <a:spLocks noGrp="1"/>
          </p:cNvSpPr>
          <p:nvPr>
            <p:ph type="title"/>
          </p:nvPr>
        </p:nvSpPr>
        <p:spPr>
          <a:xfrm>
            <a:off x="628649" y="2766219"/>
            <a:ext cx="7886700" cy="1325563"/>
          </a:xfrm>
        </p:spPr>
        <p:txBody>
          <a:bodyPr/>
          <a:p>
            <a:pPr algn="ctr"/>
            <a:r>
              <a:rPr lang="zh-CN"/>
              <a:t>第四章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暗中</a:t>
            </a:r>
            <a:r>
              <a:rPr altLang="en-US" lang="zh-CN"/>
              <a:t>复仇</a:t>
            </a:r>
            <a:endParaRPr lang="zh-CN"/>
          </a:p>
        </p:txBody>
      </p:sp>
      <p:sp>
        <p:nvSpPr>
          <p:cNvPr id="1048643" name=""/>
          <p:cNvSpPr>
            <a:spLocks noGrp="1"/>
          </p:cNvSpPr>
          <p:nvPr>
            <p:ph idx="1"/>
          </p:nvPr>
        </p:nvSpPr>
        <p:spPr>
          <a:xfrm>
            <a:off x="3076506" y="7199016"/>
            <a:ext cx="7886700" cy="4351338"/>
          </a:xfrm>
        </p:spPr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"/>
          <p:cNvSpPr>
            <a:spLocks noGrp="1"/>
          </p:cNvSpPr>
          <p:nvPr>
            <p:ph type="title"/>
          </p:nvPr>
        </p:nvSpPr>
        <p:spPr>
          <a:xfrm>
            <a:off x="2830456" y="7151905"/>
            <a:ext cx="7886700" cy="1325563"/>
          </a:xfrm>
        </p:spPr>
        <p:txBody>
          <a:bodyPr/>
          <a:p>
            <a:endParaRPr lang="zh-CN"/>
          </a:p>
        </p:txBody>
      </p:sp>
      <p:sp>
        <p:nvSpPr>
          <p:cNvPr id="1048646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人类</a:t>
            </a:r>
            <a:r>
              <a:rPr lang="zh-CN"/>
              <a:t>开设</a:t>
            </a:r>
            <a:r>
              <a:rPr lang="zh-CN"/>
              <a:t>学</a:t>
            </a:r>
            <a:r>
              <a:rPr lang="zh-CN"/>
              <a:t>校</a:t>
            </a:r>
            <a:r>
              <a:rPr lang="zh-CN"/>
              <a:t>，</a:t>
            </a:r>
            <a:r>
              <a:rPr lang="zh-CN"/>
              <a:t>偷偷</a:t>
            </a:r>
            <a:r>
              <a:rPr lang="zh-CN"/>
              <a:t>教</a:t>
            </a:r>
            <a:endParaRPr lang="zh-CN"/>
          </a:p>
          <a:p>
            <a:r>
              <a:rPr lang="zh-CN"/>
              <a:t>育</a:t>
            </a:r>
            <a:r>
              <a:rPr lang="zh-CN"/>
              <a:t>学生</a:t>
            </a:r>
            <a:r>
              <a:rPr lang="zh-CN"/>
              <a:t>，</a:t>
            </a:r>
            <a:r>
              <a:rPr lang="zh-CN"/>
              <a:t>以</a:t>
            </a:r>
            <a:r>
              <a:rPr lang="zh-CN"/>
              <a:t>复仇</a:t>
            </a:r>
            <a:endParaRPr lang="zh-CN"/>
          </a:p>
        </p:txBody>
      </p:sp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2000" y="1825624"/>
            <a:ext cx="3852133" cy="3342119"/>
          </a:xfrm>
          <a:prstGeom prst="rect"/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p>
            <a:pPr algn="ctr"/>
            <a:r>
              <a:rPr lang="zh-CN"/>
              <a:t>第一章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熊</a:t>
            </a:r>
            <a:r>
              <a:rPr altLang="en-US" lang="zh-CN"/>
              <a:t>之</a:t>
            </a:r>
            <a:r>
              <a:rPr altLang="en-US" lang="zh-CN"/>
              <a:t>进化</a:t>
            </a:r>
            <a:endParaRPr lang="zh-CN"/>
          </a:p>
        </p:txBody>
      </p:sp>
      <p:sp>
        <p:nvSpPr>
          <p:cNvPr id="1048595" name=""/>
          <p:cNvSpPr>
            <a:spLocks noGrp="1"/>
          </p:cNvSpPr>
          <p:nvPr>
            <p:ph idx="1"/>
          </p:nvPr>
        </p:nvSpPr>
        <p:spPr>
          <a:xfrm>
            <a:off x="1742659" y="6948465"/>
            <a:ext cx="7886700" cy="4351338"/>
          </a:xfrm>
        </p:spPr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"/>
          <p:cNvSpPr>
            <a:spLocks noGrp="1"/>
          </p:cNvSpPr>
          <p:nvPr>
            <p:ph type="title"/>
          </p:nvPr>
        </p:nvSpPr>
        <p:spPr>
          <a:xfrm>
            <a:off x="2738714" y="7184662"/>
            <a:ext cx="7886700" cy="1325563"/>
          </a:xfrm>
        </p:spPr>
        <p:txBody>
          <a:bodyPr/>
          <a:p>
            <a:endParaRPr lang="zh-CN"/>
          </a:p>
        </p:txBody>
      </p:sp>
      <p:sp>
        <p:nvSpPr>
          <p:cNvPr id="1048649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并</a:t>
            </a:r>
            <a:r>
              <a:rPr lang="zh-CN"/>
              <a:t>发明</a:t>
            </a:r>
            <a:r>
              <a:rPr lang="zh-CN"/>
              <a:t>一种</a:t>
            </a:r>
            <a:r>
              <a:rPr lang="zh-CN"/>
              <a:t>可以</a:t>
            </a:r>
            <a:r>
              <a:rPr lang="zh-CN"/>
              <a:t>恐吓</a:t>
            </a:r>
            <a:r>
              <a:rPr lang="zh-CN"/>
              <a:t>熊</a:t>
            </a:r>
            <a:endParaRPr lang="zh-CN"/>
          </a:p>
          <a:p>
            <a:r>
              <a:rPr lang="zh-CN"/>
              <a:t>的</a:t>
            </a:r>
            <a:r>
              <a:rPr lang="zh-CN"/>
              <a:t>方法</a:t>
            </a:r>
            <a:r>
              <a:rPr lang="zh-CN"/>
              <a:t>，</a:t>
            </a:r>
            <a:r>
              <a:rPr lang="zh-CN"/>
              <a:t>并</a:t>
            </a:r>
            <a:r>
              <a:rPr lang="zh-CN"/>
              <a:t>进行</a:t>
            </a:r>
            <a:r>
              <a:rPr lang="zh-CN"/>
              <a:t>培养</a:t>
            </a:r>
            <a:endParaRPr lang="zh-CN"/>
          </a:p>
        </p:txBody>
      </p:sp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1999" y="1825624"/>
            <a:ext cx="2078960" cy="2099042"/>
          </a:xfrm>
          <a:prstGeom prst="rect"/>
        </p:spPr>
      </p:pic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682063" y="1825624"/>
            <a:ext cx="2183070" cy="2124007"/>
          </a:xfrm>
          <a:prstGeom prst="rect"/>
        </p:spPr>
      </p:pic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4572000" y="3924666"/>
            <a:ext cx="2065267" cy="2432426"/>
          </a:xfrm>
          <a:prstGeom prst="rect"/>
        </p:spPr>
      </p:pic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6682064" y="3872215"/>
            <a:ext cx="2202952" cy="2484877"/>
          </a:xfrm>
          <a:prstGeom prst="rect"/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"/>
          <p:cNvSpPr>
            <a:spLocks noGrp="1"/>
          </p:cNvSpPr>
          <p:nvPr>
            <p:ph type="title"/>
          </p:nvPr>
        </p:nvSpPr>
        <p:spPr>
          <a:xfrm>
            <a:off x="2858544" y="7005927"/>
            <a:ext cx="7886700" cy="1325563"/>
          </a:xfrm>
        </p:spPr>
        <p:txBody>
          <a:bodyPr/>
          <a:p>
            <a:endParaRPr lang="zh-CN"/>
          </a:p>
        </p:txBody>
      </p:sp>
      <p:sp>
        <p:nvSpPr>
          <p:cNvPr id="1048652" name=""/>
          <p:cNvSpPr>
            <a:spLocks noGrp="1"/>
          </p:cNvSpPr>
          <p:nvPr>
            <p:ph idx="1"/>
          </p:nvPr>
        </p:nvSpPr>
        <p:spPr>
          <a:xfrm>
            <a:off x="421272" y="1615993"/>
            <a:ext cx="7886700" cy="4351338"/>
          </a:xfrm>
        </p:spPr>
        <p:txBody>
          <a:bodyPr/>
          <a:p>
            <a:r>
              <a:rPr lang="zh-CN"/>
              <a:t>熊</a:t>
            </a:r>
            <a:r>
              <a:rPr lang="zh-CN"/>
              <a:t>让</a:t>
            </a:r>
            <a:r>
              <a:rPr lang="zh-CN"/>
              <a:t>人类</a:t>
            </a:r>
            <a:r>
              <a:rPr lang="zh-CN"/>
              <a:t>对</a:t>
            </a:r>
            <a:r>
              <a:rPr lang="zh-CN"/>
              <a:t>一个</a:t>
            </a:r>
            <a:r>
              <a:rPr lang="zh-CN"/>
              <a:t>有罪</a:t>
            </a:r>
            <a:r>
              <a:rPr lang="zh-CN"/>
              <a:t>的</a:t>
            </a:r>
            <a:endParaRPr lang="zh-CN"/>
          </a:p>
          <a:p>
            <a:r>
              <a:rPr lang="zh-CN"/>
              <a:t>熊</a:t>
            </a:r>
            <a:r>
              <a:rPr lang="zh-CN"/>
              <a:t>行刑</a:t>
            </a:r>
            <a:r>
              <a:rPr lang="zh-CN"/>
              <a:t>，</a:t>
            </a:r>
            <a:r>
              <a:rPr lang="zh-CN"/>
              <a:t>发现</a:t>
            </a:r>
            <a:r>
              <a:rPr lang="zh-CN"/>
              <a:t>了</a:t>
            </a:r>
            <a:r>
              <a:rPr lang="zh-CN"/>
              <a:t>一种</a:t>
            </a:r>
            <a:r>
              <a:rPr lang="zh-CN"/>
              <a:t>杀</a:t>
            </a:r>
            <a:endParaRPr lang="zh-CN"/>
          </a:p>
          <a:p>
            <a:r>
              <a:rPr lang="zh-CN"/>
              <a:t>熊</a:t>
            </a:r>
            <a:r>
              <a:rPr lang="zh-CN"/>
              <a:t>的</a:t>
            </a:r>
            <a:r>
              <a:rPr lang="zh-CN"/>
              <a:t>好</a:t>
            </a:r>
            <a:r>
              <a:rPr lang="zh-CN"/>
              <a:t>方法</a:t>
            </a:r>
            <a:endParaRPr lang="zh-CN"/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1999" y="1825625"/>
            <a:ext cx="4584068" cy="3115717"/>
          </a:xfrm>
          <a:prstGeom prst="rect"/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"/>
          <p:cNvSpPr>
            <a:spLocks noGrp="1"/>
          </p:cNvSpPr>
          <p:nvPr>
            <p:ph type="title"/>
          </p:nvPr>
        </p:nvSpPr>
        <p:spPr>
          <a:xfrm>
            <a:off x="2587791" y="6785976"/>
            <a:ext cx="7886700" cy="1325563"/>
          </a:xfrm>
        </p:spPr>
        <p:txBody>
          <a:bodyPr/>
          <a:p>
            <a:endParaRPr lang="zh-CN"/>
          </a:p>
        </p:txBody>
      </p:sp>
      <p:sp>
        <p:nvSpPr>
          <p:cNvPr id="1048655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人类</a:t>
            </a:r>
            <a:r>
              <a:rPr lang="zh-CN"/>
              <a:t>还</a:t>
            </a:r>
            <a:r>
              <a:rPr lang="zh-CN"/>
              <a:t>可以</a:t>
            </a:r>
            <a:r>
              <a:rPr lang="zh-CN"/>
              <a:t>套娃</a:t>
            </a:r>
            <a:r>
              <a:rPr lang="zh-CN"/>
              <a:t>听课</a:t>
            </a:r>
            <a:endParaRPr lang="zh-CN"/>
          </a:p>
        </p:txBody>
      </p:sp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1999" y="1825624"/>
            <a:ext cx="3718812" cy="2814439"/>
          </a:xfrm>
          <a:prstGeom prst="rect"/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658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学生</a:t>
            </a:r>
            <a:r>
              <a:rPr lang="zh-CN"/>
              <a:t>们</a:t>
            </a:r>
            <a:r>
              <a:rPr lang="zh-CN"/>
              <a:t>的</a:t>
            </a:r>
            <a:r>
              <a:rPr lang="zh-CN"/>
              <a:t>成就</a:t>
            </a:r>
            <a:endParaRPr lang="zh-CN"/>
          </a:p>
        </p:txBody>
      </p:sp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1999" y="1825624"/>
            <a:ext cx="3468338" cy="2589780"/>
          </a:xfrm>
          <a:prstGeom prst="rect"/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p>
            <a:pPr algn="ctr"/>
            <a:r>
              <a:rPr lang="zh-CN"/>
              <a:t>第五章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复仇</a:t>
            </a:r>
            <a:r>
              <a:rPr altLang="en-US" lang="zh-CN"/>
              <a:t>之</a:t>
            </a:r>
            <a:r>
              <a:rPr altLang="en-US" lang="zh-CN"/>
              <a:t>始</a:t>
            </a:r>
            <a:endParaRPr lang="zh-CN"/>
          </a:p>
        </p:txBody>
      </p:sp>
      <p:sp>
        <p:nvSpPr>
          <p:cNvPr id="1048661" name=""/>
          <p:cNvSpPr>
            <a:spLocks noGrp="1"/>
          </p:cNvSpPr>
          <p:nvPr>
            <p:ph idx="1"/>
          </p:nvPr>
        </p:nvSpPr>
        <p:spPr>
          <a:xfrm>
            <a:off x="1506751" y="6457143"/>
            <a:ext cx="7886700" cy="4351338"/>
          </a:xfrm>
        </p:spPr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"/>
          <p:cNvSpPr>
            <a:spLocks noGrp="1"/>
          </p:cNvSpPr>
          <p:nvPr>
            <p:ph type="title"/>
          </p:nvPr>
        </p:nvSpPr>
        <p:spPr>
          <a:xfrm>
            <a:off x="3243295" y="7066746"/>
            <a:ext cx="7886700" cy="1325563"/>
          </a:xfrm>
        </p:spPr>
        <p:txBody>
          <a:bodyPr/>
          <a:p>
            <a:endParaRPr lang="zh-CN"/>
          </a:p>
        </p:txBody>
      </p:sp>
      <p:sp>
        <p:nvSpPr>
          <p:cNvPr id="1048664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的</a:t>
            </a:r>
            <a:r>
              <a:rPr lang="zh-CN"/>
              <a:t>领导者</a:t>
            </a:r>
            <a:endParaRPr lang="zh-CN"/>
          </a:p>
          <a:p>
            <a:pPr indent="0" marL="0">
              <a:buNone/>
            </a:pP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—</a:t>
            </a:r>
            <a:r>
              <a:rPr altLang="en-US" lang="zh-CN"/>
              <a:t>—</a:t>
            </a:r>
            <a:r>
              <a:rPr altLang="en-US" lang="zh-CN"/>
              <a:t>程祥</a:t>
            </a:r>
            <a:endParaRPr lang="zh-CN"/>
          </a:p>
        </p:txBody>
      </p:sp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1999" y="1825625"/>
            <a:ext cx="4110091" cy="2877497"/>
          </a:xfrm>
          <a:prstGeom prst="rect"/>
        </p:spPr>
      </p:pic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 flipH="1">
            <a:off x="5657350" y="1586813"/>
            <a:ext cx="1531739" cy="1430845"/>
          </a:xfrm>
          <a:prstGeom prst="rect"/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"/>
          <p:cNvSpPr>
            <a:spLocks noGrp="1"/>
          </p:cNvSpPr>
          <p:nvPr>
            <p:ph type="title"/>
          </p:nvPr>
        </p:nvSpPr>
        <p:spPr>
          <a:xfrm>
            <a:off x="2221028" y="7047093"/>
            <a:ext cx="7886700" cy="1325563"/>
          </a:xfrm>
        </p:spPr>
        <p:txBody>
          <a:bodyPr/>
          <a:p>
            <a:endParaRPr lang="zh-CN"/>
          </a:p>
        </p:txBody>
      </p:sp>
      <p:sp>
        <p:nvSpPr>
          <p:cNvPr id="1048667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人类</a:t>
            </a:r>
            <a:r>
              <a:rPr lang="zh-CN"/>
              <a:t>首先</a:t>
            </a:r>
            <a:r>
              <a:rPr lang="zh-CN"/>
              <a:t>攻击</a:t>
            </a:r>
            <a:r>
              <a:rPr lang="zh-CN"/>
              <a:t>了</a:t>
            </a:r>
            <a:r>
              <a:rPr lang="zh-CN"/>
              <a:t>熊</a:t>
            </a:r>
            <a:r>
              <a:rPr lang="zh-CN"/>
              <a:t>的</a:t>
            </a:r>
            <a:r>
              <a:rPr lang="zh-CN"/>
              <a:t>电</a:t>
            </a:r>
            <a:endParaRPr lang="zh-CN"/>
          </a:p>
          <a:p>
            <a:r>
              <a:rPr lang="zh-CN"/>
              <a:t>脑</a:t>
            </a:r>
            <a:r>
              <a:rPr lang="zh-CN"/>
              <a:t>，</a:t>
            </a:r>
            <a:r>
              <a:rPr lang="zh-CN"/>
              <a:t>让</a:t>
            </a:r>
            <a:r>
              <a:rPr lang="zh-CN"/>
              <a:t>他们</a:t>
            </a:r>
            <a:r>
              <a:rPr lang="zh-CN"/>
              <a:t>的</a:t>
            </a:r>
            <a:r>
              <a:rPr lang="zh-CN"/>
              <a:t>互联网陷</a:t>
            </a:r>
            <a:endParaRPr lang="zh-CN"/>
          </a:p>
          <a:p>
            <a:r>
              <a:rPr lang="zh-CN"/>
              <a:t>入</a:t>
            </a:r>
            <a:r>
              <a:rPr lang="zh-CN"/>
              <a:t>混乱</a:t>
            </a:r>
            <a:endParaRPr lang="zh-CN"/>
          </a:p>
        </p:txBody>
      </p:sp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71999" y="1831394"/>
            <a:ext cx="4406186" cy="3195213"/>
          </a:xfrm>
          <a:prstGeom prst="rect"/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"/>
          <p:cNvSpPr>
            <a:spLocks noGrp="1"/>
          </p:cNvSpPr>
          <p:nvPr>
            <p:ph type="title"/>
          </p:nvPr>
        </p:nvSpPr>
        <p:spPr>
          <a:xfrm>
            <a:off x="3335508" y="6463608"/>
            <a:ext cx="7886700" cy="1325563"/>
          </a:xfrm>
        </p:spPr>
        <p:txBody>
          <a:bodyPr/>
          <a:p>
            <a:endParaRPr lang="zh-CN"/>
          </a:p>
        </p:txBody>
      </p:sp>
      <p:sp>
        <p:nvSpPr>
          <p:cNvPr id="1048670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人类</a:t>
            </a:r>
            <a:r>
              <a:rPr lang="zh-CN"/>
              <a:t>偷袭</a:t>
            </a:r>
            <a:r>
              <a:rPr lang="zh-CN"/>
              <a:t>熊</a:t>
            </a:r>
            <a:r>
              <a:rPr lang="zh-CN"/>
              <a:t>的</a:t>
            </a:r>
            <a:r>
              <a:rPr lang="zh-CN"/>
              <a:t>驻地</a:t>
            </a:r>
            <a:endParaRPr lang="zh-CN"/>
          </a:p>
        </p:txBody>
      </p:sp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462586" y="1825625"/>
            <a:ext cx="4681413" cy="2899675"/>
          </a:xfrm>
          <a:prstGeom prst="rect"/>
        </p:spPr>
      </p:pic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 flipH="1">
            <a:off x="5155697" y="3728273"/>
            <a:ext cx="1263766" cy="997026"/>
          </a:xfrm>
          <a:prstGeom prst="rect"/>
        </p:spPr>
      </p:pic>
      <p:pic>
        <p:nvPicPr>
          <p:cNvPr id="2097181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 flipH="1">
            <a:off x="8515351" y="3520887"/>
            <a:ext cx="575125" cy="960815"/>
          </a:xfrm>
          <a:prstGeom prst="rect"/>
        </p:spPr>
      </p:pic>
      <p:pic>
        <p:nvPicPr>
          <p:cNvPr id="2097182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5400000" flipH="1">
            <a:off x="7262773" y="3507269"/>
            <a:ext cx="784820" cy="1439034"/>
          </a:xfrm>
          <a:prstGeom prst="rect"/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反攻</a:t>
            </a:r>
            <a:r>
              <a:rPr lang="zh-CN"/>
              <a:t>长</a:t>
            </a:r>
            <a:r>
              <a:rPr lang="zh-CN"/>
              <a:t>城</a:t>
            </a:r>
            <a:endParaRPr lang="zh-CN"/>
          </a:p>
        </p:txBody>
      </p:sp>
      <p:sp>
        <p:nvSpPr>
          <p:cNvPr id="1048673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8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807036" y="1690689"/>
            <a:ext cx="7529928" cy="4728943"/>
          </a:xfrm>
          <a:prstGeom prst="rect"/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p>
            <a:pPr algn="ctr"/>
            <a:r>
              <a:rPr lang="zh-CN"/>
              <a:t>第六章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大战</a:t>
            </a:r>
            <a:r>
              <a:rPr altLang="en-US" lang="zh-CN"/>
              <a:t>伊始</a:t>
            </a:r>
            <a:endParaRPr lang="zh-CN"/>
          </a:p>
        </p:txBody>
      </p:sp>
      <p:sp>
        <p:nvSpPr>
          <p:cNvPr id="1048676" name=""/>
          <p:cNvSpPr>
            <a:spLocks noGrp="1"/>
          </p:cNvSpPr>
          <p:nvPr>
            <p:ph idx="1"/>
          </p:nvPr>
        </p:nvSpPr>
        <p:spPr>
          <a:xfrm>
            <a:off x="2188263" y="6634019"/>
            <a:ext cx="7886700" cy="4351338"/>
          </a:xfrm>
        </p:spPr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远古时期</a:t>
            </a:r>
            <a:endParaRPr lang="zh-CN"/>
          </a:p>
        </p:txBody>
      </p:sp>
      <p:sp>
        <p:nvSpPr>
          <p:cNvPr id="1048598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</a:t>
            </a:r>
            <a:r>
              <a:rPr lang="zh-CN"/>
              <a:t>熊</a:t>
            </a:r>
            <a:r>
              <a:rPr lang="zh-CN"/>
              <a:t>们</a:t>
            </a:r>
            <a:r>
              <a:rPr lang="zh-CN"/>
              <a:t>没有</a:t>
            </a:r>
            <a:r>
              <a:rPr lang="zh-CN"/>
              <a:t>生产</a:t>
            </a:r>
            <a:r>
              <a:rPr lang="zh-CN"/>
              <a:t>工具</a:t>
            </a:r>
            <a:r>
              <a:rPr lang="zh-CN"/>
              <a:t>，</a:t>
            </a:r>
            <a:r>
              <a:rPr lang="zh-CN"/>
              <a:t>他</a:t>
            </a:r>
            <a:endParaRPr lang="zh-CN"/>
          </a:p>
          <a:p>
            <a:pPr indent="0" marL="0">
              <a:buNone/>
            </a:pP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们</a:t>
            </a:r>
            <a:r>
              <a:rPr altLang="en-US" lang="zh-CN"/>
              <a:t>只能</a:t>
            </a:r>
            <a:r>
              <a:rPr altLang="en-US" lang="zh-CN"/>
              <a:t>自相残杀</a:t>
            </a:r>
            <a:r>
              <a:rPr altLang="en-US" lang="zh-CN"/>
              <a:t>，</a:t>
            </a:r>
            <a:r>
              <a:rPr altLang="en-US" lang="zh-CN"/>
              <a:t>满足</a:t>
            </a:r>
            <a:r>
              <a:rPr altLang="en-US" lang="zh-CN"/>
              <a:t>他</a:t>
            </a:r>
            <a:endParaRPr lang="zh-CN"/>
          </a:p>
          <a:p>
            <a:pPr indent="0" marL="0">
              <a:buNone/>
            </a:pP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们</a:t>
            </a:r>
            <a:r>
              <a:rPr altLang="en-US" lang="zh-CN"/>
              <a:t>的</a:t>
            </a:r>
            <a:r>
              <a:rPr altLang="en-US" lang="zh-CN"/>
              <a:t>食物</a:t>
            </a:r>
            <a:r>
              <a:rPr altLang="en-US" lang="zh-CN"/>
              <a:t>需求</a:t>
            </a:r>
            <a:endParaRPr lang="zh-CN"/>
          </a:p>
        </p:txBody>
      </p:sp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016051" y="365125"/>
            <a:ext cx="3915242" cy="3398041"/>
          </a:xfrm>
          <a:prstGeom prst="rect"/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沙漠</a:t>
            </a:r>
            <a:r>
              <a:rPr lang="zh-CN"/>
              <a:t>战场</a:t>
            </a:r>
            <a:endParaRPr lang="zh-CN"/>
          </a:p>
        </p:txBody>
      </p:sp>
      <p:sp>
        <p:nvSpPr>
          <p:cNvPr id="1048679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8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923267"/>
            <a:ext cx="9144000" cy="3718969"/>
          </a:xfrm>
          <a:prstGeom prst="rect"/>
        </p:spPr>
      </p:pic>
      <p:sp>
        <p:nvSpPr>
          <p:cNvPr id="1048680" name=""/>
          <p:cNvSpPr txBox="1"/>
          <p:nvPr/>
        </p:nvSpPr>
        <p:spPr>
          <a:xfrm>
            <a:off x="1294165" y="2629864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FFFFFF"/>
                </a:solidFill>
              </a:rPr>
              <a:t>←</a:t>
            </a:r>
            <a:r>
              <a:rPr sz="2800" lang="zh-CN">
                <a:solidFill>
                  <a:srgbClr val="FFFFFF"/>
                </a:solidFill>
              </a:rPr>
              <a:t>程</a:t>
            </a:r>
            <a:r>
              <a:rPr sz="2800" lang="zh-CN">
                <a:solidFill>
                  <a:srgbClr val="FFFFFF"/>
                </a:solidFill>
              </a:rPr>
              <a:t>祥</a:t>
            </a:r>
            <a:r>
              <a:rPr sz="2800" lang="zh-CN">
                <a:solidFill>
                  <a:srgbClr val="FFFFFF"/>
                </a:solidFill>
              </a:rPr>
              <a:t>指挥</a:t>
            </a:r>
            <a:endParaRPr sz="2800" lang="zh-CN">
              <a:solidFill>
                <a:srgbClr val="FFFFFF"/>
              </a:solidFill>
            </a:endParaRPr>
          </a:p>
        </p:txBody>
      </p:sp>
      <p:sp>
        <p:nvSpPr>
          <p:cNvPr id="1048681" name=""/>
          <p:cNvSpPr txBox="1"/>
          <p:nvPr/>
        </p:nvSpPr>
        <p:spPr>
          <a:xfrm>
            <a:off x="3294165" y="4534433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FFFFFF"/>
                </a:solidFill>
              </a:rPr>
              <a:t>熊</a:t>
            </a:r>
            <a:r>
              <a:rPr sz="2800" lang="zh-CN">
                <a:solidFill>
                  <a:srgbClr val="FFFFFF"/>
                </a:solidFill>
              </a:rPr>
              <a:t>熊</a:t>
            </a:r>
            <a:r>
              <a:rPr sz="2800" lang="zh-CN">
                <a:solidFill>
                  <a:srgbClr val="FFFFFF"/>
                </a:solidFill>
              </a:rPr>
              <a:t>机甲</a:t>
            </a:r>
            <a:r>
              <a:rPr sz="2800" lang="zh-CN">
                <a:solidFill>
                  <a:srgbClr val="FFFFFF"/>
                </a:solidFill>
              </a:rPr>
              <a:t>→</a:t>
            </a:r>
            <a:endParaRPr sz="2800" lang="zh-CN">
              <a:solidFill>
                <a:srgbClr val="FFFFFF"/>
              </a:solidFill>
            </a:endParaRPr>
          </a:p>
        </p:txBody>
      </p:sp>
      <p:sp>
        <p:nvSpPr>
          <p:cNvPr id="1048682" name=""/>
          <p:cNvSpPr txBox="1"/>
          <p:nvPr/>
        </p:nvSpPr>
        <p:spPr>
          <a:xfrm>
            <a:off x="6515350" y="4962003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FFFFFF"/>
                </a:solidFill>
              </a:rPr>
              <a:t>熊熊</a:t>
            </a:r>
            <a:r>
              <a:rPr sz="2800" lang="zh-CN">
                <a:solidFill>
                  <a:srgbClr val="FFFFFF"/>
                </a:solidFill>
              </a:rPr>
              <a:t>指挥</a:t>
            </a:r>
            <a:r>
              <a:rPr sz="2800" lang="zh-CN">
                <a:solidFill>
                  <a:srgbClr val="FFFFFF"/>
                </a:solidFill>
              </a:rPr>
              <a:t>→</a:t>
            </a:r>
            <a:endParaRPr sz="28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居民区</a:t>
            </a:r>
            <a:r>
              <a:rPr lang="zh-CN"/>
              <a:t>之战</a:t>
            </a:r>
            <a:endParaRPr lang="zh-CN"/>
          </a:p>
        </p:txBody>
      </p:sp>
      <p:sp>
        <p:nvSpPr>
          <p:cNvPr id="1048685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8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58827" y="1690688"/>
            <a:ext cx="5626344" cy="4538441"/>
          </a:xfrm>
          <a:prstGeom prst="rect"/>
        </p:spPr>
      </p:pic>
      <p:pic>
        <p:nvPicPr>
          <p:cNvPr id="209718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298396" y="5024344"/>
            <a:ext cx="1091103" cy="875620"/>
          </a:xfrm>
          <a:prstGeom prst="rect"/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熊熊</a:t>
            </a:r>
            <a:r>
              <a:rPr lang="zh-CN"/>
              <a:t>炮轰</a:t>
            </a:r>
            <a:r>
              <a:rPr lang="zh-CN"/>
              <a:t>双子</a:t>
            </a:r>
            <a:r>
              <a:rPr lang="zh-CN"/>
              <a:t>大楼</a:t>
            </a:r>
            <a:endParaRPr lang="zh-CN"/>
          </a:p>
        </p:txBody>
      </p:sp>
      <p:sp>
        <p:nvSpPr>
          <p:cNvPr id="104868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8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231511" y="1926191"/>
            <a:ext cx="6680977" cy="4150205"/>
          </a:xfrm>
          <a:prstGeom prst="rect"/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没能</a:t>
            </a:r>
            <a:r>
              <a:rPr lang="zh-CN"/>
              <a:t>守住</a:t>
            </a:r>
            <a:r>
              <a:rPr lang="zh-CN"/>
              <a:t>双子</a:t>
            </a:r>
            <a:r>
              <a:rPr lang="zh-CN"/>
              <a:t>大楼</a:t>
            </a:r>
            <a:endParaRPr lang="zh-CN"/>
          </a:p>
        </p:txBody>
      </p:sp>
      <p:sp>
        <p:nvSpPr>
          <p:cNvPr id="1048691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8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333134" y="1825624"/>
            <a:ext cx="6477729" cy="4419017"/>
          </a:xfrm>
          <a:prstGeom prst="rect"/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偷袭</a:t>
            </a:r>
            <a:r>
              <a:rPr lang="zh-CN"/>
              <a:t>熊的</a:t>
            </a:r>
            <a:r>
              <a:rPr lang="zh-CN"/>
              <a:t>驻地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获得</a:t>
            </a:r>
            <a:r>
              <a:rPr altLang="en-US" lang="zh-CN"/>
              <a:t>胜利</a:t>
            </a:r>
            <a:endParaRPr lang="zh-CN"/>
          </a:p>
        </p:txBody>
      </p:sp>
      <p:sp>
        <p:nvSpPr>
          <p:cNvPr id="104869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8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690689"/>
            <a:ext cx="9144000" cy="4990412"/>
          </a:xfrm>
          <a:prstGeom prst="rect"/>
        </p:spPr>
      </p:pic>
      <p:sp>
        <p:nvSpPr>
          <p:cNvPr id="1048695" name=""/>
          <p:cNvSpPr txBox="1"/>
          <p:nvPr/>
        </p:nvSpPr>
        <p:spPr>
          <a:xfrm>
            <a:off x="7041142" y="4464131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FFFFFF"/>
                </a:solidFill>
              </a:rPr>
              <a:t>逃跑</a:t>
            </a:r>
            <a:r>
              <a:rPr sz="2800" lang="zh-CN">
                <a:solidFill>
                  <a:srgbClr val="FFFFFF"/>
                </a:solidFill>
              </a:rPr>
              <a:t>中</a:t>
            </a:r>
            <a:r>
              <a:rPr sz="2800" lang="zh-CN">
                <a:solidFill>
                  <a:srgbClr val="FFFFFF"/>
                </a:solidFill>
              </a:rPr>
              <a:t>↓</a:t>
            </a:r>
            <a:endParaRPr sz="28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p>
            <a:pPr algn="ctr"/>
            <a:r>
              <a:rPr lang="zh-CN"/>
              <a:t>第七章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史诗</a:t>
            </a:r>
            <a:r>
              <a:rPr altLang="en-US" lang="zh-CN"/>
              <a:t>之战</a:t>
            </a:r>
            <a:endParaRPr lang="zh-CN"/>
          </a:p>
        </p:txBody>
      </p:sp>
      <p:sp>
        <p:nvSpPr>
          <p:cNvPr id="1048698" name=""/>
          <p:cNvSpPr>
            <a:spLocks noGrp="1"/>
          </p:cNvSpPr>
          <p:nvPr>
            <p:ph idx="1"/>
          </p:nvPr>
        </p:nvSpPr>
        <p:spPr>
          <a:xfrm>
            <a:off x="1696789" y="6031333"/>
            <a:ext cx="7886700" cy="4351338"/>
          </a:xfrm>
        </p:spPr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01" name=""/>
          <p:cNvSpPr>
            <a:spLocks noGrp="1"/>
          </p:cNvSpPr>
          <p:nvPr>
            <p:ph idx="1"/>
          </p:nvPr>
        </p:nvSpPr>
        <p:spPr>
          <a:xfrm>
            <a:off x="628650" y="2506661"/>
            <a:ext cx="7886700" cy="4351338"/>
          </a:xfrm>
        </p:spPr>
        <p:txBody>
          <a:bodyPr/>
          <a:p>
            <a:r>
              <a:rPr lang="zh-CN"/>
              <a:t>在</a:t>
            </a:r>
            <a:r>
              <a:rPr lang="zh-CN"/>
              <a:t>人类</a:t>
            </a:r>
            <a:r>
              <a:rPr lang="zh-CN"/>
              <a:t>袭击</a:t>
            </a:r>
            <a:r>
              <a:rPr lang="zh-CN"/>
              <a:t>熊熊</a:t>
            </a:r>
            <a:r>
              <a:rPr lang="zh-CN"/>
              <a:t>的</a:t>
            </a:r>
            <a:r>
              <a:rPr lang="zh-CN"/>
              <a:t>驻地</a:t>
            </a:r>
            <a:r>
              <a:rPr lang="zh-CN"/>
              <a:t>之后</a:t>
            </a:r>
            <a:r>
              <a:rPr lang="zh-CN"/>
              <a:t>，</a:t>
            </a:r>
            <a:r>
              <a:rPr lang="zh-CN"/>
              <a:t>熊熊</a:t>
            </a:r>
            <a:r>
              <a:rPr lang="zh-CN"/>
              <a:t>立刻</a:t>
            </a:r>
            <a:r>
              <a:rPr lang="zh-CN"/>
              <a:t>调兵</a:t>
            </a:r>
            <a:r>
              <a:rPr lang="zh-CN"/>
              <a:t>反抗</a:t>
            </a:r>
            <a:r>
              <a:rPr lang="zh-CN"/>
              <a:t>，</a:t>
            </a:r>
            <a:r>
              <a:rPr lang="zh-CN"/>
              <a:t>双方</a:t>
            </a:r>
            <a:r>
              <a:rPr lang="zh-CN"/>
              <a:t>集中</a:t>
            </a:r>
            <a:r>
              <a:rPr lang="zh-CN"/>
              <a:t>各自</a:t>
            </a:r>
            <a:r>
              <a:rPr lang="zh-CN"/>
              <a:t>的</a:t>
            </a:r>
            <a:r>
              <a:rPr lang="zh-CN"/>
              <a:t>兵力</a:t>
            </a:r>
            <a:r>
              <a:rPr lang="zh-CN"/>
              <a:t>进行</a:t>
            </a:r>
            <a:r>
              <a:rPr lang="zh-CN"/>
              <a:t>对决</a:t>
            </a:r>
            <a:r>
              <a:rPr lang="zh-CN"/>
              <a:t>，</a:t>
            </a:r>
            <a:r>
              <a:rPr lang="zh-CN"/>
              <a:t>这场</a:t>
            </a:r>
            <a:r>
              <a:rPr lang="zh-CN"/>
              <a:t>大战</a:t>
            </a:r>
            <a:r>
              <a:rPr lang="zh-CN"/>
              <a:t>，</a:t>
            </a:r>
            <a:r>
              <a:rPr lang="zh-CN"/>
              <a:t>便</a:t>
            </a:r>
            <a:r>
              <a:rPr lang="zh-CN"/>
              <a:t>发生在</a:t>
            </a:r>
            <a:r>
              <a:rPr lang="zh-CN"/>
              <a:t>上海</a:t>
            </a:r>
            <a:endParaRPr lang="zh-CN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血战</a:t>
            </a:r>
            <a:r>
              <a:rPr lang="zh-CN"/>
              <a:t>上海</a:t>
            </a:r>
            <a:r>
              <a:rPr lang="zh-CN"/>
              <a:t>滩</a:t>
            </a:r>
            <a:endParaRPr lang="zh-CN"/>
          </a:p>
        </p:txBody>
      </p:sp>
      <p:sp>
        <p:nvSpPr>
          <p:cNvPr id="104870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9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825625"/>
            <a:ext cx="9144000" cy="4594941"/>
          </a:xfrm>
          <a:prstGeom prst="rect"/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07" name=""/>
          <p:cNvSpPr>
            <a:spLocks noGrp="1"/>
          </p:cNvSpPr>
          <p:nvPr>
            <p:ph idx="1"/>
          </p:nvPr>
        </p:nvSpPr>
        <p:spPr>
          <a:xfrm>
            <a:off x="628650" y="1055035"/>
            <a:ext cx="7886700" cy="4351338"/>
          </a:xfrm>
        </p:spPr>
        <p:txBody>
          <a:bodyPr/>
          <a:p>
            <a:r>
              <a:rPr lang="zh-CN"/>
              <a:t>在</a:t>
            </a:r>
            <a:r>
              <a:rPr lang="zh-CN"/>
              <a:t>上海</a:t>
            </a:r>
            <a:r>
              <a:rPr altLang="zh-CN" lang="zh-CN"/>
              <a:t>战役</a:t>
            </a:r>
            <a:r>
              <a:rPr altLang="zh-CN" lang="zh-CN"/>
              <a:t>中</a:t>
            </a:r>
            <a:r>
              <a:rPr altLang="zh-CN" lang="zh-CN"/>
              <a:t>，</a:t>
            </a:r>
            <a:r>
              <a:rPr altLang="zh-CN" lang="zh-CN"/>
              <a:t>双方</a:t>
            </a:r>
            <a:r>
              <a:rPr altLang="zh-CN" lang="zh-CN"/>
              <a:t>都</a:t>
            </a:r>
            <a:r>
              <a:rPr altLang="zh-CN" lang="zh-CN"/>
              <a:t>损失</a:t>
            </a:r>
            <a:r>
              <a:rPr altLang="zh-CN" lang="zh-CN"/>
              <a:t>惨重</a:t>
            </a:r>
            <a:r>
              <a:rPr altLang="zh-CN" lang="zh-CN"/>
              <a:t>，</a:t>
            </a:r>
            <a:r>
              <a:rPr altLang="zh-CN" lang="zh-CN"/>
              <a:t>以至于</a:t>
            </a:r>
            <a:r>
              <a:rPr altLang="zh-CN" lang="zh-CN"/>
              <a:t>双方</a:t>
            </a:r>
            <a:r>
              <a:rPr altLang="zh-CN" lang="zh-CN"/>
              <a:t>都</a:t>
            </a:r>
            <a:r>
              <a:rPr altLang="zh-CN" lang="zh-CN"/>
              <a:t>没能</a:t>
            </a:r>
            <a:r>
              <a:rPr altLang="zh-CN" lang="zh-CN"/>
              <a:t>在</a:t>
            </a:r>
            <a:r>
              <a:rPr altLang="zh-CN" lang="zh-CN"/>
              <a:t>短时间</a:t>
            </a:r>
            <a:r>
              <a:rPr altLang="zh-CN" lang="zh-CN"/>
              <a:t>内</a:t>
            </a:r>
            <a:r>
              <a:rPr altLang="zh-CN" lang="zh-CN"/>
              <a:t>攻打</a:t>
            </a:r>
            <a:r>
              <a:rPr altLang="zh-CN" lang="zh-CN"/>
              <a:t>对方</a:t>
            </a:r>
            <a:r>
              <a:rPr altLang="zh-CN" lang="zh-CN"/>
              <a:t>。</a:t>
            </a:r>
            <a:r>
              <a:rPr altLang="zh-CN" lang="zh-CN"/>
              <a:t>人类</a:t>
            </a:r>
            <a:r>
              <a:rPr altLang="zh-CN" lang="zh-CN"/>
              <a:t>总</a:t>
            </a:r>
            <a:r>
              <a:rPr altLang="zh-CN" lang="zh-CN"/>
              <a:t>指挥</a:t>
            </a:r>
            <a:r>
              <a:rPr altLang="zh-CN" lang="zh-CN"/>
              <a:t>程祥</a:t>
            </a:r>
            <a:r>
              <a:rPr altLang="zh-CN" lang="zh-CN"/>
              <a:t>也</a:t>
            </a:r>
            <a:r>
              <a:rPr altLang="zh-CN" lang="zh-CN"/>
              <a:t>因此</a:t>
            </a:r>
            <a:r>
              <a:rPr altLang="zh-CN" lang="zh-CN"/>
              <a:t>负伤</a:t>
            </a:r>
            <a:r>
              <a:rPr altLang="zh-CN" lang="zh-CN"/>
              <a:t>，</a:t>
            </a:r>
            <a:r>
              <a:rPr altLang="zh-CN" lang="zh-CN"/>
              <a:t>无法</a:t>
            </a:r>
            <a:r>
              <a:rPr altLang="zh-CN" lang="zh-CN"/>
              <a:t>到</a:t>
            </a:r>
            <a:r>
              <a:rPr altLang="zh-CN" lang="zh-CN"/>
              <a:t>前线</a:t>
            </a:r>
            <a:r>
              <a:rPr altLang="zh-CN" lang="zh-CN"/>
              <a:t>指挥</a:t>
            </a:r>
            <a:r>
              <a:rPr altLang="zh-CN" lang="zh-CN"/>
              <a:t>战争</a:t>
            </a:r>
            <a:r>
              <a:rPr altLang="zh-CN" lang="zh-CN"/>
              <a:t>，</a:t>
            </a:r>
            <a:r>
              <a:rPr altLang="zh-CN" lang="zh-CN"/>
              <a:t>这份</a:t>
            </a:r>
            <a:r>
              <a:rPr altLang="zh-CN" lang="zh-CN"/>
              <a:t>工作</a:t>
            </a:r>
            <a:r>
              <a:rPr altLang="zh-CN" lang="zh-CN"/>
              <a:t>暂且</a:t>
            </a:r>
            <a:r>
              <a:rPr altLang="zh-CN" lang="zh-CN"/>
              <a:t>由</a:t>
            </a:r>
            <a:r>
              <a:rPr altLang="zh-CN" lang="zh-CN"/>
              <a:t>李老师</a:t>
            </a:r>
            <a:r>
              <a:rPr altLang="zh-CN" lang="zh-CN"/>
              <a:t>代替</a:t>
            </a:r>
            <a:endParaRPr lang="zh-CN"/>
          </a:p>
        </p:txBody>
      </p:sp>
      <p:graphicFrame>
        <p:nvGraphicFramePr>
          <p:cNvPr id="4194304" name=""/>
          <p:cNvGraphicFramePr>
            <a:graphicFrameLocks/>
          </p:cNvGraphicFramePr>
          <p:nvPr/>
        </p:nvGraphicFramePr>
        <p:xfrm>
          <a:off x="2144594" y="3022842"/>
          <a:ext cx="4697536" cy="2667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48708" name=""/>
          <p:cNvSpPr txBox="1"/>
          <p:nvPr/>
        </p:nvSpPr>
        <p:spPr>
          <a:xfrm>
            <a:off x="2493362" y="5690124"/>
            <a:ext cx="4000000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双方</a:t>
            </a:r>
            <a:r>
              <a:rPr sz="2800" lang="zh-CN">
                <a:solidFill>
                  <a:srgbClr val="000000"/>
                </a:solidFill>
              </a:rPr>
              <a:t>死亡</a:t>
            </a:r>
            <a:r>
              <a:rPr sz="2800" lang="zh-CN">
                <a:solidFill>
                  <a:srgbClr val="000000"/>
                </a:solidFill>
              </a:rPr>
              <a:t>人数</a:t>
            </a:r>
            <a:r>
              <a:rPr sz="2800" lang="zh-CN">
                <a:solidFill>
                  <a:srgbClr val="000000"/>
                </a:solidFill>
              </a:rPr>
              <a:t>对比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受伤</a:t>
            </a:r>
            <a:r>
              <a:rPr lang="zh-CN"/>
              <a:t>中</a:t>
            </a:r>
            <a:r>
              <a:rPr lang="zh-CN"/>
              <a:t>的</a:t>
            </a:r>
            <a:r>
              <a:rPr lang="zh-CN"/>
              <a:t>程祥</a:t>
            </a:r>
            <a:endParaRPr lang="zh-CN"/>
          </a:p>
        </p:txBody>
      </p:sp>
      <p:sp>
        <p:nvSpPr>
          <p:cNvPr id="1048711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9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26519" y="1825625"/>
            <a:ext cx="5690960" cy="4182986"/>
          </a:xfrm>
          <a:prstGeom prst="rect"/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农耕时期</a:t>
            </a:r>
            <a:endParaRPr lang="zh-CN"/>
          </a:p>
        </p:txBody>
      </p:sp>
      <p:sp>
        <p:nvSpPr>
          <p:cNvPr id="1048601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</a:t>
            </a:r>
            <a:r>
              <a:rPr lang="zh-CN"/>
              <a:t>开始</a:t>
            </a:r>
            <a:r>
              <a:rPr lang="zh-CN"/>
              <a:t>出现</a:t>
            </a:r>
            <a:r>
              <a:rPr lang="zh-CN"/>
              <a:t>上等熊</a:t>
            </a:r>
            <a:r>
              <a:rPr lang="zh-CN"/>
              <a:t>和</a:t>
            </a:r>
            <a:r>
              <a:rPr lang="zh-CN"/>
              <a:t>下等熊</a:t>
            </a:r>
            <a:r>
              <a:rPr lang="zh-CN"/>
              <a:t>，</a:t>
            </a:r>
            <a:r>
              <a:rPr lang="zh-CN"/>
              <a:t>下等熊</a:t>
            </a:r>
            <a:r>
              <a:rPr lang="zh-CN"/>
              <a:t>被奴隶</a:t>
            </a:r>
            <a:r>
              <a:rPr lang="zh-CN"/>
              <a:t>，</a:t>
            </a:r>
            <a:r>
              <a:rPr lang="zh-CN"/>
              <a:t>用来</a:t>
            </a:r>
            <a:r>
              <a:rPr lang="zh-CN"/>
              <a:t>耕地</a:t>
            </a:r>
            <a:r>
              <a:rPr lang="zh-CN"/>
              <a:t>，</a:t>
            </a:r>
            <a:r>
              <a:rPr lang="zh-CN"/>
              <a:t>粮食</a:t>
            </a:r>
            <a:r>
              <a:rPr lang="zh-CN"/>
              <a:t>供应</a:t>
            </a:r>
            <a:r>
              <a:rPr lang="zh-CN"/>
              <a:t>已</a:t>
            </a:r>
            <a:r>
              <a:rPr lang="zh-CN"/>
              <a:t>满足</a:t>
            </a:r>
            <a:endParaRPr lang="zh-CN"/>
          </a:p>
        </p:txBody>
      </p:sp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192518" y="3356937"/>
            <a:ext cx="4951482" cy="3286478"/>
          </a:xfrm>
          <a:prstGeom prst="rect"/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14" name=""/>
          <p:cNvSpPr>
            <a:spLocks noGrp="1"/>
          </p:cNvSpPr>
          <p:nvPr>
            <p:ph idx="1"/>
          </p:nvPr>
        </p:nvSpPr>
        <p:spPr>
          <a:xfrm>
            <a:off x="628650" y="692310"/>
            <a:ext cx="7886700" cy="4351338"/>
          </a:xfrm>
        </p:spPr>
        <p:txBody>
          <a:bodyPr/>
          <a:p>
            <a:r>
              <a:rPr lang="zh-CN"/>
              <a:t>李老师</a:t>
            </a:r>
            <a:r>
              <a:rPr lang="zh-CN"/>
              <a:t>注重</a:t>
            </a:r>
            <a:r>
              <a:rPr lang="zh-CN"/>
              <a:t>科技</a:t>
            </a:r>
            <a:r>
              <a:rPr lang="zh-CN"/>
              <a:t>研发</a:t>
            </a:r>
            <a:r>
              <a:rPr lang="zh-CN"/>
              <a:t>，</a:t>
            </a:r>
            <a:r>
              <a:rPr lang="zh-CN"/>
              <a:t>派</a:t>
            </a:r>
            <a:r>
              <a:rPr lang="zh-CN"/>
              <a:t>李政辉</a:t>
            </a:r>
            <a:r>
              <a:rPr lang="zh-CN"/>
              <a:t>为</a:t>
            </a:r>
            <a:r>
              <a:rPr lang="zh-CN"/>
              <a:t>首</a:t>
            </a:r>
            <a:r>
              <a:rPr lang="zh-CN"/>
              <a:t>的</a:t>
            </a:r>
            <a:r>
              <a:rPr lang="zh-CN"/>
              <a:t>科研</a:t>
            </a:r>
            <a:r>
              <a:rPr lang="zh-CN"/>
              <a:t>团队</a:t>
            </a:r>
            <a:r>
              <a:rPr lang="zh-CN"/>
              <a:t>—</a:t>
            </a:r>
            <a:r>
              <a:rPr lang="zh-CN"/>
              <a:t>—</a:t>
            </a:r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进行</a:t>
            </a:r>
            <a:r>
              <a:rPr lang="zh-CN"/>
              <a:t>科技</a:t>
            </a:r>
            <a:r>
              <a:rPr lang="zh-CN"/>
              <a:t>研发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19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297493" y="1966424"/>
            <a:ext cx="6549015" cy="3992956"/>
          </a:xfrm>
          <a:prstGeom prst="rect"/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17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李政辉</a:t>
            </a:r>
            <a:r>
              <a:rPr altLang="zh-CN" lang="en-US"/>
              <a:t>(</a:t>
            </a:r>
            <a:r>
              <a:rPr altLang="zh-CN" lang="en-US"/>
              <a:t>2</a:t>
            </a:r>
            <a:r>
              <a:rPr altLang="zh-CN" lang="en-US"/>
              <a:t>0</a:t>
            </a:r>
            <a:r>
              <a:rPr altLang="zh-CN" lang="en-US"/>
              <a:t>0</a:t>
            </a:r>
            <a:r>
              <a:rPr altLang="zh-CN" lang="en-US"/>
              <a:t>4</a:t>
            </a:r>
            <a:r>
              <a:rPr altLang="en-US" lang="zh-CN"/>
              <a:t>—</a:t>
            </a:r>
            <a:r>
              <a:rPr altLang="en-US" lang="zh-CN"/>
              <a:t>现在</a:t>
            </a:r>
            <a:r>
              <a:rPr altLang="zh-CN" lang="en-US"/>
              <a:t>)</a:t>
            </a:r>
            <a:endParaRPr lang="zh-CN"/>
          </a:p>
          <a:p>
            <a:r>
              <a:rPr altLang="zh-CN" lang="zh-CN"/>
              <a:t>出生</a:t>
            </a:r>
            <a:r>
              <a:rPr altLang="zh-CN" lang="zh-CN"/>
              <a:t>于</a:t>
            </a:r>
            <a:r>
              <a:rPr altLang="zh-CN" lang="zh-CN"/>
              <a:t>河南</a:t>
            </a:r>
            <a:r>
              <a:rPr altLang="zh-CN" lang="zh-CN"/>
              <a:t>商丘</a:t>
            </a:r>
            <a:endParaRPr lang="zh-CN"/>
          </a:p>
          <a:p>
            <a:r>
              <a:rPr altLang="zh-CN" lang="zh-CN"/>
              <a:t>曾经</a:t>
            </a:r>
            <a:r>
              <a:rPr altLang="zh-CN" lang="zh-CN"/>
              <a:t>因</a:t>
            </a:r>
            <a:r>
              <a:rPr altLang="zh-CN" lang="zh-CN"/>
              <a:t>研发</a:t>
            </a:r>
            <a:r>
              <a:rPr altLang="zh-CN" lang="zh-CN"/>
              <a:t>出</a:t>
            </a:r>
            <a:r>
              <a:rPr altLang="zh-CN" lang="zh-CN"/>
              <a:t>广告</a:t>
            </a:r>
            <a:r>
              <a:rPr altLang="zh-CN" lang="zh-CN"/>
              <a:t>弹窗</a:t>
            </a:r>
            <a:r>
              <a:rPr altLang="zh-CN" lang="zh-CN"/>
              <a:t>而</a:t>
            </a:r>
            <a:r>
              <a:rPr altLang="zh-CN" lang="zh-CN"/>
              <a:t>闻名</a:t>
            </a:r>
            <a:endParaRPr lang="zh-CN"/>
          </a:p>
        </p:txBody>
      </p:sp>
      <p:pic>
        <p:nvPicPr>
          <p:cNvPr id="209719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688986" y="1825624"/>
            <a:ext cx="2826363" cy="3548265"/>
          </a:xfrm>
          <a:prstGeom prst="rect"/>
        </p:spPr>
      </p:pic>
      <p:pic>
        <p:nvPicPr>
          <p:cNvPr id="2097194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t="5318" b="5318"/>
          <a:stretch>
            <a:fillRect/>
          </a:stretch>
        </p:blipFill>
        <p:spPr>
          <a:xfrm rot="0">
            <a:off x="882660" y="3531026"/>
            <a:ext cx="4806326" cy="1842863"/>
          </a:xfrm>
          <a:prstGeom prst="rect"/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20" name=""/>
          <p:cNvSpPr>
            <a:spLocks noGrp="1"/>
          </p:cNvSpPr>
          <p:nvPr>
            <p:ph idx="1"/>
          </p:nvPr>
        </p:nvSpPr>
        <p:spPr>
          <a:xfrm>
            <a:off x="628650" y="1095375"/>
            <a:ext cx="7886700" cy="4351338"/>
          </a:xfrm>
        </p:spPr>
        <p:txBody>
          <a:bodyPr/>
          <a:p>
            <a:r>
              <a:rPr lang="zh-CN"/>
              <a:t>为了</a:t>
            </a:r>
            <a:r>
              <a:rPr lang="zh-CN"/>
              <a:t>抵御</a:t>
            </a:r>
            <a:r>
              <a:rPr altLang="zh-CN" lang="zh-CN"/>
              <a:t>熊</a:t>
            </a:r>
            <a:r>
              <a:rPr altLang="zh-CN" lang="zh-CN"/>
              <a:t>熊</a:t>
            </a:r>
            <a:r>
              <a:rPr altLang="zh-CN" lang="zh-CN"/>
              <a:t>的</a:t>
            </a:r>
            <a:r>
              <a:rPr altLang="zh-CN" lang="zh-CN"/>
              <a:t>猛烈</a:t>
            </a:r>
            <a:r>
              <a:rPr altLang="zh-CN" lang="zh-CN"/>
              <a:t>进攻</a:t>
            </a:r>
            <a:r>
              <a:rPr altLang="zh-CN" lang="zh-CN"/>
              <a:t>，</a:t>
            </a:r>
            <a:r>
              <a:rPr altLang="zh-CN" lang="zh-CN"/>
              <a:t>李老师</a:t>
            </a:r>
            <a:r>
              <a:rPr altLang="zh-CN" lang="zh-CN"/>
              <a:t>亲自</a:t>
            </a:r>
            <a:r>
              <a:rPr altLang="zh-CN" lang="zh-CN"/>
              <a:t>前往</a:t>
            </a:r>
            <a:r>
              <a:rPr altLang="zh-CN" lang="zh-CN"/>
              <a:t>实验室</a:t>
            </a:r>
            <a:r>
              <a:rPr altLang="zh-CN" lang="zh-CN"/>
              <a:t>进行</a:t>
            </a:r>
            <a:r>
              <a:rPr altLang="zh-CN" lang="zh-CN"/>
              <a:t>研究</a:t>
            </a:r>
            <a:r>
              <a:rPr altLang="zh-CN" lang="zh-CN"/>
              <a:t>，</a:t>
            </a:r>
            <a:r>
              <a:rPr altLang="zh-CN" lang="zh-CN"/>
              <a:t>只在</a:t>
            </a:r>
            <a:r>
              <a:rPr altLang="zh-CN" lang="zh-CN"/>
              <a:t>必要时刻</a:t>
            </a:r>
            <a:r>
              <a:rPr altLang="zh-CN" lang="zh-CN"/>
              <a:t>指挥</a:t>
            </a:r>
            <a:r>
              <a:rPr altLang="zh-CN" lang="zh-CN"/>
              <a:t>一些</a:t>
            </a:r>
            <a:r>
              <a:rPr altLang="zh-CN" lang="zh-CN"/>
              <a:t>战争</a:t>
            </a:r>
            <a:r>
              <a:rPr altLang="zh-CN" lang="zh-CN"/>
              <a:t>。</a:t>
            </a:r>
            <a:endParaRPr lang="zh-CN"/>
          </a:p>
        </p:txBody>
      </p:sp>
      <p:pic>
        <p:nvPicPr>
          <p:cNvPr id="209719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435106" y="2411659"/>
            <a:ext cx="6273789" cy="3765304"/>
          </a:xfrm>
          <a:prstGeom prst="rect"/>
        </p:spPr>
      </p:pic>
      <p:sp>
        <p:nvSpPr>
          <p:cNvPr id="1048721" name=""/>
          <p:cNvSpPr txBox="1"/>
          <p:nvPr/>
        </p:nvSpPr>
        <p:spPr>
          <a:xfrm>
            <a:off x="2281462" y="6176962"/>
            <a:ext cx="4581076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正在</a:t>
            </a:r>
            <a:r>
              <a:rPr sz="2800" lang="zh-CN">
                <a:solidFill>
                  <a:srgbClr val="000000"/>
                </a:solidFill>
              </a:rPr>
              <a:t>进行</a:t>
            </a:r>
            <a:r>
              <a:rPr sz="2800" lang="zh-CN">
                <a:solidFill>
                  <a:srgbClr val="000000"/>
                </a:solidFill>
              </a:rPr>
              <a:t>科研</a:t>
            </a:r>
            <a:r>
              <a:rPr sz="2800" lang="zh-CN">
                <a:solidFill>
                  <a:srgbClr val="000000"/>
                </a:solidFill>
              </a:rPr>
              <a:t>的</a:t>
            </a:r>
            <a:r>
              <a:rPr sz="2800" lang="zh-CN">
                <a:solidFill>
                  <a:srgbClr val="000000"/>
                </a:solidFill>
              </a:rPr>
              <a:t>专业</a:t>
            </a:r>
            <a:r>
              <a:rPr sz="2800" lang="zh-CN">
                <a:solidFill>
                  <a:srgbClr val="000000"/>
                </a:solidFill>
              </a:rPr>
              <a:t>团队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"/>
          <p:cNvSpPr>
            <a:spLocks noGrp="1"/>
          </p:cNvSpPr>
          <p:nvPr>
            <p:ph type="title"/>
          </p:nvPr>
        </p:nvSpPr>
        <p:spPr>
          <a:xfrm>
            <a:off x="628649" y="2766218"/>
            <a:ext cx="7886700" cy="1325563"/>
          </a:xfrm>
        </p:spPr>
        <p:txBody>
          <a:bodyPr/>
          <a:p>
            <a:pPr algn="ctr"/>
            <a:r>
              <a:rPr lang="zh-CN"/>
              <a:t>第</a:t>
            </a:r>
            <a:r>
              <a:rPr lang="zh-CN"/>
              <a:t>八章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血海</a:t>
            </a:r>
            <a:r>
              <a:rPr altLang="en-US" lang="zh-CN"/>
              <a:t>科研</a:t>
            </a:r>
            <a:endParaRPr lang="zh-CN"/>
          </a:p>
        </p:txBody>
      </p:sp>
      <p:sp>
        <p:nvSpPr>
          <p:cNvPr id="1048724" name=""/>
          <p:cNvSpPr>
            <a:spLocks noGrp="1"/>
          </p:cNvSpPr>
          <p:nvPr>
            <p:ph idx="1"/>
          </p:nvPr>
        </p:nvSpPr>
        <p:spPr>
          <a:xfrm>
            <a:off x="1349480" y="5998579"/>
            <a:ext cx="7886700" cy="4351338"/>
          </a:xfrm>
        </p:spPr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研究</a:t>
            </a:r>
            <a:r>
              <a:rPr lang="zh-CN"/>
              <a:t>目标</a:t>
            </a:r>
            <a:r>
              <a:rPr lang="zh-CN"/>
              <a:t>—</a:t>
            </a:r>
            <a:r>
              <a:rPr lang="zh-CN"/>
              <a:t>—</a:t>
            </a:r>
            <a:r>
              <a:rPr lang="zh-CN"/>
              <a:t>原子弹</a:t>
            </a:r>
            <a:endParaRPr lang="zh-CN"/>
          </a:p>
        </p:txBody>
      </p:sp>
      <p:sp>
        <p:nvSpPr>
          <p:cNvPr id="1048727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9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16200000">
            <a:off x="2424963" y="503323"/>
            <a:ext cx="4294074" cy="7053204"/>
          </a:xfrm>
          <a:prstGeom prst="rect"/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实验室</a:t>
            </a:r>
            <a:r>
              <a:rPr lang="zh-CN"/>
              <a:t>战役</a:t>
            </a:r>
            <a:endParaRPr lang="zh-CN"/>
          </a:p>
        </p:txBody>
      </p:sp>
      <p:sp>
        <p:nvSpPr>
          <p:cNvPr id="1048730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</a:t>
            </a:r>
            <a:r>
              <a:rPr lang="zh-CN"/>
              <a:t>熊</a:t>
            </a:r>
            <a:r>
              <a:rPr lang="zh-CN"/>
              <a:t>在</a:t>
            </a:r>
            <a:r>
              <a:rPr lang="zh-CN"/>
              <a:t>得知</a:t>
            </a:r>
            <a:r>
              <a:rPr lang="zh-CN"/>
              <a:t>此事</a:t>
            </a:r>
            <a:r>
              <a:rPr lang="zh-CN"/>
              <a:t>后</a:t>
            </a:r>
            <a:r>
              <a:rPr lang="zh-CN"/>
              <a:t>，</a:t>
            </a:r>
            <a:r>
              <a:rPr lang="zh-CN"/>
              <a:t>立刻</a:t>
            </a:r>
            <a:r>
              <a:rPr lang="zh-CN"/>
              <a:t>调兵</a:t>
            </a:r>
            <a:r>
              <a:rPr lang="zh-CN"/>
              <a:t>进攻</a:t>
            </a:r>
            <a:r>
              <a:rPr lang="zh-CN"/>
              <a:t>实验室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19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2456640"/>
            <a:ext cx="9144000" cy="3720322"/>
          </a:xfrm>
          <a:prstGeom prst="rect"/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33" name=""/>
          <p:cNvSpPr>
            <a:spLocks noGrp="1"/>
          </p:cNvSpPr>
          <p:nvPr>
            <p:ph idx="1"/>
          </p:nvPr>
        </p:nvSpPr>
        <p:spPr>
          <a:xfrm>
            <a:off x="628650" y="856083"/>
            <a:ext cx="7886700" cy="4351338"/>
          </a:xfrm>
        </p:spPr>
        <p:txBody>
          <a:bodyPr/>
          <a:p>
            <a:r>
              <a:rPr lang="zh-CN"/>
              <a:t>最后</a:t>
            </a:r>
            <a:r>
              <a:rPr lang="zh-CN"/>
              <a:t>虽然</a:t>
            </a:r>
            <a:r>
              <a:rPr lang="zh-CN"/>
              <a:t>保住</a:t>
            </a:r>
            <a:r>
              <a:rPr lang="zh-CN"/>
              <a:t>了</a:t>
            </a:r>
            <a:r>
              <a:rPr lang="zh-CN"/>
              <a:t>实验室</a:t>
            </a:r>
            <a:r>
              <a:rPr lang="zh-CN"/>
              <a:t>，</a:t>
            </a:r>
            <a:r>
              <a:rPr lang="zh-CN"/>
              <a:t>但</a:t>
            </a:r>
            <a:r>
              <a:rPr lang="zh-CN"/>
              <a:t>一</a:t>
            </a:r>
            <a:r>
              <a:rPr lang="zh-CN"/>
              <a:t>重要</a:t>
            </a:r>
            <a:r>
              <a:rPr lang="zh-CN"/>
              <a:t>文件</a:t>
            </a:r>
            <a:r>
              <a:rPr lang="zh-CN"/>
              <a:t>被</a:t>
            </a:r>
            <a:r>
              <a:rPr lang="zh-CN"/>
              <a:t>毁</a:t>
            </a:r>
            <a:r>
              <a:rPr lang="zh-CN"/>
              <a:t>，</a:t>
            </a:r>
            <a:r>
              <a:rPr lang="zh-CN"/>
              <a:t>导致</a:t>
            </a:r>
            <a:r>
              <a:rPr lang="zh-CN"/>
              <a:t>科研</a:t>
            </a:r>
            <a:r>
              <a:rPr lang="zh-CN"/>
              <a:t>进度</a:t>
            </a:r>
            <a:r>
              <a:rPr lang="zh-CN"/>
              <a:t>倒退</a:t>
            </a:r>
            <a:r>
              <a:rPr lang="zh-CN"/>
              <a:t>很多</a:t>
            </a:r>
            <a:endParaRPr lang="zh-CN"/>
          </a:p>
        </p:txBody>
      </p:sp>
      <p:pic>
        <p:nvPicPr>
          <p:cNvPr id="209719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10129" y="1887977"/>
            <a:ext cx="5723742" cy="3724038"/>
          </a:xfrm>
          <a:prstGeom prst="rect"/>
        </p:spPr>
      </p:pic>
      <p:sp>
        <p:nvSpPr>
          <p:cNvPr id="1048734" name=""/>
          <p:cNvSpPr txBox="1"/>
          <p:nvPr/>
        </p:nvSpPr>
        <p:spPr>
          <a:xfrm>
            <a:off x="2571999" y="5612015"/>
            <a:ext cx="4000000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后人</a:t>
            </a:r>
            <a:r>
              <a:rPr sz="2800" lang="zh-CN">
                <a:solidFill>
                  <a:srgbClr val="000000"/>
                </a:solidFill>
              </a:rPr>
              <a:t>恢复</a:t>
            </a:r>
            <a:r>
              <a:rPr sz="2800" lang="zh-CN">
                <a:solidFill>
                  <a:srgbClr val="000000"/>
                </a:solidFill>
              </a:rPr>
              <a:t>的</a:t>
            </a:r>
            <a:r>
              <a:rPr sz="2800" lang="zh-CN">
                <a:solidFill>
                  <a:srgbClr val="000000"/>
                </a:solidFill>
              </a:rPr>
              <a:t>丢失</a:t>
            </a:r>
            <a:r>
              <a:rPr sz="2800" lang="zh-CN">
                <a:solidFill>
                  <a:srgbClr val="000000"/>
                </a:solidFill>
              </a:rPr>
              <a:t>的</a:t>
            </a:r>
            <a:r>
              <a:rPr sz="2800" lang="zh-CN">
                <a:solidFill>
                  <a:srgbClr val="000000"/>
                </a:solidFill>
              </a:rPr>
              <a:t>文件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37" name=""/>
          <p:cNvSpPr>
            <a:spLocks noGrp="1"/>
          </p:cNvSpPr>
          <p:nvPr>
            <p:ph idx="1"/>
          </p:nvPr>
        </p:nvSpPr>
        <p:spPr>
          <a:xfrm>
            <a:off x="628650" y="974001"/>
            <a:ext cx="7886700" cy="4351338"/>
          </a:xfrm>
        </p:spPr>
        <p:txBody>
          <a:bodyPr/>
          <a:p>
            <a:r>
              <a:rPr lang="zh-CN"/>
              <a:t>之后</a:t>
            </a:r>
            <a:r>
              <a:rPr lang="zh-CN"/>
              <a:t>熊熊</a:t>
            </a:r>
            <a:r>
              <a:rPr lang="zh-CN"/>
              <a:t>接连</a:t>
            </a:r>
            <a:r>
              <a:rPr lang="zh-CN"/>
              <a:t>攻打</a:t>
            </a:r>
            <a:r>
              <a:rPr lang="zh-CN"/>
              <a:t>了</a:t>
            </a:r>
            <a:r>
              <a:rPr lang="zh-CN"/>
              <a:t>实验室</a:t>
            </a:r>
            <a:r>
              <a:rPr lang="zh-CN"/>
              <a:t>很多次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全力</a:t>
            </a:r>
            <a:r>
              <a:rPr lang="zh-CN"/>
              <a:t>反抗</a:t>
            </a:r>
            <a:r>
              <a:rPr lang="zh-CN"/>
              <a:t>，</a:t>
            </a:r>
            <a:r>
              <a:rPr lang="zh-CN"/>
              <a:t>实验室</a:t>
            </a:r>
            <a:r>
              <a:rPr lang="zh-CN"/>
              <a:t>前</a:t>
            </a:r>
            <a:r>
              <a:rPr lang="zh-CN"/>
              <a:t>已成</a:t>
            </a:r>
            <a:r>
              <a:rPr lang="zh-CN"/>
              <a:t>血海</a:t>
            </a:r>
            <a:r>
              <a:rPr lang="zh-CN"/>
              <a:t>，</a:t>
            </a:r>
            <a:r>
              <a:rPr lang="zh-CN"/>
              <a:t>直到</a:t>
            </a:r>
            <a:r>
              <a:rPr lang="zh-CN"/>
              <a:t>原子弹</a:t>
            </a:r>
            <a:r>
              <a:rPr lang="zh-CN"/>
              <a:t>的</a:t>
            </a:r>
            <a:r>
              <a:rPr lang="zh-CN"/>
              <a:t>研发</a:t>
            </a:r>
            <a:r>
              <a:rPr lang="zh-CN"/>
              <a:t>成功</a:t>
            </a:r>
            <a:endParaRPr lang="zh-CN"/>
          </a:p>
        </p:txBody>
      </p:sp>
      <p:pic>
        <p:nvPicPr>
          <p:cNvPr id="209719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975413"/>
            <a:ext cx="9144000" cy="3771899"/>
          </a:xfrm>
          <a:prstGeom prst="rect"/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"/>
          <p:cNvSpPr>
            <a:spLocks noGrp="1"/>
          </p:cNvSpPr>
          <p:nvPr>
            <p:ph type="title"/>
          </p:nvPr>
        </p:nvSpPr>
        <p:spPr>
          <a:xfrm>
            <a:off x="628649" y="2766219"/>
            <a:ext cx="7886700" cy="1325563"/>
          </a:xfrm>
        </p:spPr>
        <p:txBody>
          <a:bodyPr/>
          <a:p>
            <a:pPr algn="ctr"/>
            <a:r>
              <a:rPr lang="zh-CN"/>
              <a:t>第九章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原子</a:t>
            </a:r>
            <a:r>
              <a:rPr altLang="en-US" lang="zh-CN"/>
              <a:t>裂变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endParaRPr lang="zh-CN"/>
          </a:p>
        </p:txBody>
      </p:sp>
      <p:sp>
        <p:nvSpPr>
          <p:cNvPr id="1048740" name=""/>
          <p:cNvSpPr>
            <a:spLocks noGrp="1"/>
          </p:cNvSpPr>
          <p:nvPr>
            <p:ph idx="1"/>
          </p:nvPr>
        </p:nvSpPr>
        <p:spPr>
          <a:xfrm>
            <a:off x="1107019" y="6123046"/>
            <a:ext cx="7886700" cy="4351338"/>
          </a:xfrm>
        </p:spPr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原子弹</a:t>
            </a:r>
            <a:r>
              <a:rPr lang="zh-CN"/>
              <a:t>研发</a:t>
            </a:r>
            <a:r>
              <a:rPr lang="zh-CN"/>
              <a:t>成功</a:t>
            </a:r>
            <a:endParaRPr lang="zh-CN"/>
          </a:p>
        </p:txBody>
      </p:sp>
      <p:sp>
        <p:nvSpPr>
          <p:cNvPr id="1048743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正在</a:t>
            </a:r>
            <a:r>
              <a:rPr lang="zh-CN"/>
              <a:t>搬运</a:t>
            </a:r>
            <a:r>
              <a:rPr lang="zh-CN"/>
              <a:t>原子弹</a:t>
            </a:r>
            <a:endParaRPr lang="zh-CN"/>
          </a:p>
        </p:txBody>
      </p:sp>
      <p:pic>
        <p:nvPicPr>
          <p:cNvPr id="209720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t="9903" b="9903"/>
          <a:stretch>
            <a:fillRect/>
          </a:stretch>
        </p:blipFill>
        <p:spPr>
          <a:xfrm rot="0">
            <a:off x="799464" y="2492383"/>
            <a:ext cx="7545070" cy="3759901"/>
          </a:xfrm>
          <a:prstGeom prst="rect"/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工业</a:t>
            </a:r>
            <a:r>
              <a:rPr lang="zh-CN"/>
              <a:t>革命</a:t>
            </a:r>
            <a:endParaRPr lang="zh-CN"/>
          </a:p>
        </p:txBody>
      </p:sp>
      <p:sp>
        <p:nvSpPr>
          <p:cNvPr id="1048604" name=""/>
          <p:cNvSpPr>
            <a:spLocks noGrp="1"/>
          </p:cNvSpPr>
          <p:nvPr>
            <p:ph idx="1"/>
          </p:nvPr>
        </p:nvSpPr>
        <p:spPr/>
        <p:txBody>
          <a:bodyPr/>
          <a:p>
            <a:pPr indent="0" marL="0">
              <a:buNone/>
            </a:pPr>
            <a:r>
              <a:rPr lang="zh-CN"/>
              <a:t>熊</a:t>
            </a:r>
            <a:r>
              <a:rPr lang="zh-CN"/>
              <a:t>发明了</a:t>
            </a:r>
            <a:r>
              <a:rPr lang="zh-CN"/>
              <a:t>织布机</a:t>
            </a:r>
            <a:r>
              <a:rPr lang="zh-CN"/>
              <a:t>，</a:t>
            </a:r>
            <a:r>
              <a:rPr lang="zh-CN"/>
              <a:t>生产速</a:t>
            </a:r>
            <a:r>
              <a:rPr lang="zh-CN"/>
              <a:t>度</a:t>
            </a:r>
            <a:endParaRPr lang="zh-CN"/>
          </a:p>
          <a:p>
            <a:pPr indent="0" marL="0">
              <a:buNone/>
            </a:pPr>
            <a:r>
              <a:rPr lang="zh-CN"/>
              <a:t>大大</a:t>
            </a:r>
            <a:r>
              <a:rPr lang="zh-CN"/>
              <a:t>增加</a:t>
            </a:r>
            <a:endParaRPr lang="zh-CN"/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973386" y="1825624"/>
            <a:ext cx="3541963" cy="2716409"/>
          </a:xfrm>
          <a:prstGeom prst="rect"/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实验室</a:t>
            </a:r>
            <a:r>
              <a:rPr lang="zh-CN"/>
              <a:t>很难闻</a:t>
            </a:r>
            <a:endParaRPr lang="zh-CN"/>
          </a:p>
        </p:txBody>
      </p:sp>
      <p:sp>
        <p:nvSpPr>
          <p:cNvPr id="104874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0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70745" y="2006126"/>
            <a:ext cx="5002508" cy="3278105"/>
          </a:xfrm>
          <a:prstGeom prst="rect"/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拿熊</a:t>
            </a:r>
            <a:r>
              <a:rPr lang="zh-CN"/>
              <a:t>进行</a:t>
            </a:r>
            <a:r>
              <a:rPr lang="zh-CN"/>
              <a:t>核试验</a:t>
            </a:r>
            <a:endParaRPr lang="zh-CN"/>
          </a:p>
        </p:txBody>
      </p:sp>
      <p:sp>
        <p:nvSpPr>
          <p:cNvPr id="1048749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0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16038" y="1677058"/>
            <a:ext cx="4711922" cy="4499905"/>
          </a:xfrm>
          <a:prstGeom prst="rect"/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52" name=""/>
          <p:cNvSpPr>
            <a:spLocks noGrp="1"/>
          </p:cNvSpPr>
          <p:nvPr>
            <p:ph idx="1"/>
          </p:nvPr>
        </p:nvSpPr>
        <p:spPr>
          <a:xfrm>
            <a:off x="628650" y="365125"/>
            <a:ext cx="7886700" cy="4351338"/>
          </a:xfrm>
        </p:spPr>
        <p:txBody>
          <a:bodyPr/>
          <a:p>
            <a:r>
              <a:rPr lang="zh-CN"/>
              <a:t>与此同时</a:t>
            </a:r>
            <a:r>
              <a:rPr lang="zh-CN"/>
              <a:t>，</a:t>
            </a:r>
            <a:r>
              <a:rPr lang="zh-CN"/>
              <a:t>程祥</a:t>
            </a:r>
            <a:r>
              <a:rPr lang="zh-CN"/>
              <a:t>出院</a:t>
            </a:r>
            <a:r>
              <a:rPr lang="zh-CN"/>
              <a:t>了</a:t>
            </a:r>
            <a:r>
              <a:rPr lang="zh-CN"/>
              <a:t>，</a:t>
            </a:r>
            <a:r>
              <a:rPr lang="zh-CN"/>
              <a:t>可以</a:t>
            </a:r>
            <a:r>
              <a:rPr lang="zh-CN"/>
              <a:t>继续</a:t>
            </a:r>
            <a:r>
              <a:rPr lang="zh-CN"/>
              <a:t>到</a:t>
            </a:r>
            <a:r>
              <a:rPr lang="zh-CN"/>
              <a:t>前线</a:t>
            </a:r>
            <a:r>
              <a:rPr lang="zh-CN"/>
              <a:t>指挥</a:t>
            </a:r>
            <a:r>
              <a:rPr lang="zh-CN"/>
              <a:t>战争</a:t>
            </a:r>
            <a:r>
              <a:rPr lang="zh-CN"/>
              <a:t>。</a:t>
            </a:r>
            <a:r>
              <a:rPr lang="zh-CN"/>
              <a:t>李政辉</a:t>
            </a:r>
            <a:r>
              <a:rPr lang="zh-CN"/>
              <a:t>带领</a:t>
            </a:r>
            <a:r>
              <a:rPr lang="zh-CN"/>
              <a:t>的</a:t>
            </a:r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继续</a:t>
            </a:r>
            <a:r>
              <a:rPr lang="zh-CN"/>
              <a:t>研究</a:t>
            </a:r>
            <a:r>
              <a:rPr lang="zh-CN"/>
              <a:t>氢弹</a:t>
            </a:r>
            <a:r>
              <a:rPr lang="zh-CN"/>
              <a:t>，</a:t>
            </a:r>
            <a:r>
              <a:rPr lang="zh-CN"/>
              <a:t>李老师</a:t>
            </a:r>
            <a:r>
              <a:rPr lang="zh-CN"/>
              <a:t>并</a:t>
            </a:r>
            <a:r>
              <a:rPr lang="zh-CN"/>
              <a:t>亲自</a:t>
            </a:r>
            <a:r>
              <a:rPr lang="zh-CN"/>
              <a:t>将</a:t>
            </a:r>
            <a:r>
              <a:rPr lang="zh-CN"/>
              <a:t>原子</a:t>
            </a:r>
            <a:r>
              <a:rPr lang="zh-CN"/>
              <a:t>弹</a:t>
            </a:r>
            <a:r>
              <a:rPr lang="zh-CN"/>
              <a:t>送上</a:t>
            </a:r>
            <a:r>
              <a:rPr lang="zh-CN"/>
              <a:t>飞机</a:t>
            </a:r>
            <a:endParaRPr lang="zh-CN"/>
          </a:p>
        </p:txBody>
      </p:sp>
      <p:pic>
        <p:nvPicPr>
          <p:cNvPr id="209720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44476" y="2035262"/>
            <a:ext cx="4655048" cy="3992851"/>
          </a:xfrm>
          <a:prstGeom prst="rect"/>
        </p:spPr>
      </p:pic>
      <p:sp>
        <p:nvSpPr>
          <p:cNvPr id="1048753" name=""/>
          <p:cNvSpPr txBox="1"/>
          <p:nvPr/>
        </p:nvSpPr>
        <p:spPr>
          <a:xfrm>
            <a:off x="2572000" y="6028113"/>
            <a:ext cx="4000000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李老师</a:t>
            </a:r>
            <a:r>
              <a:rPr sz="2800" lang="zh-CN">
                <a:solidFill>
                  <a:srgbClr val="000000"/>
                </a:solidFill>
              </a:rPr>
              <a:t>运送</a:t>
            </a:r>
            <a:r>
              <a:rPr sz="2800" lang="zh-CN">
                <a:solidFill>
                  <a:srgbClr val="000000"/>
                </a:solidFill>
              </a:rPr>
              <a:t>原子弹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580535"/>
            <a:ext cx="9144000" cy="5696930"/>
          </a:xfrm>
          <a:prstGeom prst="rect"/>
        </p:spPr>
      </p:pic>
      <p:sp>
        <p:nvSpPr>
          <p:cNvPr id="1048755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飞机</a:t>
            </a:r>
            <a:r>
              <a:rPr lang="zh-CN"/>
              <a:t>用</a:t>
            </a:r>
            <a:r>
              <a:rPr lang="zh-CN"/>
              <a:t>原子弹</a:t>
            </a:r>
            <a:r>
              <a:rPr lang="zh-CN"/>
              <a:t>轰炸</a:t>
            </a:r>
            <a:r>
              <a:rPr lang="zh-CN"/>
              <a:t>熊熊</a:t>
            </a:r>
            <a:r>
              <a:rPr lang="zh-CN"/>
              <a:t>基地</a:t>
            </a:r>
            <a:endParaRPr lang="zh-CN"/>
          </a:p>
        </p:txBody>
      </p:sp>
      <p:sp>
        <p:nvSpPr>
          <p:cNvPr id="104875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0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734578" flipH="1">
            <a:off x="418981" y="1690688"/>
            <a:ext cx="2565613" cy="597342"/>
          </a:xfrm>
          <a:prstGeom prst="rect"/>
        </p:spPr>
      </p:pic>
      <p:pic>
        <p:nvPicPr>
          <p:cNvPr id="2097206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2700000">
            <a:off x="1674644" y="2612727"/>
            <a:ext cx="762010" cy="400967"/>
          </a:xfrm>
          <a:prstGeom prst="rect"/>
        </p:spPr>
      </p:pic>
      <p:pic>
        <p:nvPicPr>
          <p:cNvPr id="2097207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5911317" y="4835265"/>
            <a:ext cx="846875" cy="1235956"/>
          </a:xfrm>
          <a:prstGeom prst="rect"/>
        </p:spPr>
      </p:pic>
      <p:pic>
        <p:nvPicPr>
          <p:cNvPr id="2097208" name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 rot="0">
            <a:off x="7210056" y="4210735"/>
            <a:ext cx="676497" cy="1006673"/>
          </a:xfrm>
          <a:prstGeom prst="rect"/>
        </p:spPr>
      </p:pic>
      <p:pic>
        <p:nvPicPr>
          <p:cNvPr id="2097209" name=""/>
          <p:cNvPicPr>
            <a:picLocks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 rot="0">
            <a:off x="4902157" y="4782857"/>
            <a:ext cx="853429" cy="1288363"/>
          </a:xfrm>
          <a:prstGeom prst="rect"/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p>
            <a:pPr algn="ctr"/>
            <a:r>
              <a:rPr lang="zh-CN"/>
              <a:t>第</a:t>
            </a:r>
            <a:r>
              <a:rPr lang="zh-CN"/>
              <a:t>十章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辐射</a:t>
            </a:r>
            <a:r>
              <a:rPr altLang="en-US" lang="zh-CN"/>
              <a:t>危机</a:t>
            </a:r>
            <a:endParaRPr lang="zh-CN"/>
          </a:p>
        </p:txBody>
      </p:sp>
      <p:sp>
        <p:nvSpPr>
          <p:cNvPr id="1048759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62" name=""/>
          <p:cNvSpPr>
            <a:spLocks noGrp="1"/>
          </p:cNvSpPr>
          <p:nvPr>
            <p:ph idx="1"/>
          </p:nvPr>
        </p:nvSpPr>
        <p:spPr>
          <a:xfrm>
            <a:off x="628650" y="2506661"/>
            <a:ext cx="7886700" cy="4351338"/>
          </a:xfrm>
        </p:spPr>
        <p:txBody>
          <a:bodyPr/>
          <a:p>
            <a:r>
              <a:rPr lang="zh-CN"/>
              <a:t>人们</a:t>
            </a:r>
            <a:r>
              <a:rPr lang="zh-CN"/>
              <a:t>虽然</a:t>
            </a:r>
            <a:r>
              <a:rPr lang="zh-CN"/>
              <a:t>用</a:t>
            </a:r>
            <a:r>
              <a:rPr lang="zh-CN"/>
              <a:t>原子弹</a:t>
            </a:r>
            <a:r>
              <a:rPr lang="zh-CN"/>
              <a:t>消灭</a:t>
            </a:r>
            <a:r>
              <a:rPr lang="zh-CN"/>
              <a:t>了</a:t>
            </a:r>
            <a:r>
              <a:rPr lang="zh-CN"/>
              <a:t>很多</a:t>
            </a:r>
            <a:r>
              <a:rPr lang="zh-CN"/>
              <a:t>熊熊</a:t>
            </a:r>
            <a:r>
              <a:rPr lang="zh-CN"/>
              <a:t>，</a:t>
            </a:r>
            <a:r>
              <a:rPr lang="zh-CN"/>
              <a:t>但</a:t>
            </a:r>
            <a:r>
              <a:rPr lang="zh-CN"/>
              <a:t>人们</a:t>
            </a:r>
            <a:r>
              <a:rPr lang="zh-CN"/>
              <a:t>惊奇</a:t>
            </a:r>
            <a:r>
              <a:rPr lang="zh-CN"/>
              <a:t>地</a:t>
            </a:r>
            <a:r>
              <a:rPr altLang="zh-CN" lang="zh-CN"/>
              <a:t>发现</a:t>
            </a:r>
            <a:r>
              <a:rPr altLang="zh-CN" lang="zh-CN"/>
              <a:t>熊熊</a:t>
            </a:r>
            <a:r>
              <a:rPr altLang="zh-CN" lang="zh-CN"/>
              <a:t>们</a:t>
            </a:r>
            <a:r>
              <a:rPr altLang="zh-CN" lang="zh-CN"/>
              <a:t>竟然</a:t>
            </a:r>
            <a:r>
              <a:rPr altLang="zh-CN" lang="zh-CN"/>
              <a:t>可以</a:t>
            </a:r>
            <a:r>
              <a:rPr altLang="zh-CN" lang="zh-CN"/>
              <a:t>免疫</a:t>
            </a:r>
            <a:r>
              <a:rPr altLang="zh-CN" lang="zh-CN"/>
              <a:t>辐射</a:t>
            </a:r>
            <a:r>
              <a:rPr altLang="zh-CN" lang="zh-CN"/>
              <a:t>，</a:t>
            </a:r>
            <a:r>
              <a:rPr altLang="zh-CN" lang="zh-CN"/>
              <a:t>而</a:t>
            </a:r>
            <a:r>
              <a:rPr altLang="zh-CN" lang="zh-CN"/>
              <a:t>人们</a:t>
            </a:r>
            <a:r>
              <a:rPr altLang="zh-CN" lang="zh-CN"/>
              <a:t>因</a:t>
            </a:r>
            <a:r>
              <a:rPr altLang="zh-CN" lang="zh-CN"/>
              <a:t>辐射</a:t>
            </a:r>
            <a:r>
              <a:rPr altLang="zh-CN" lang="zh-CN"/>
              <a:t>而死的人</a:t>
            </a:r>
            <a:r>
              <a:rPr altLang="zh-CN" lang="zh-CN"/>
              <a:t>不</a:t>
            </a:r>
            <a:r>
              <a:rPr altLang="zh-CN" lang="zh-CN"/>
              <a:t>在</a:t>
            </a:r>
            <a:r>
              <a:rPr altLang="zh-CN" lang="zh-CN"/>
              <a:t>少数</a:t>
            </a:r>
            <a:r>
              <a:rPr altLang="zh-CN" lang="zh-CN"/>
              <a:t>。</a:t>
            </a:r>
            <a:endParaRPr lang="zh-CN"/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65" name=""/>
          <p:cNvSpPr>
            <a:spLocks noGrp="1"/>
          </p:cNvSpPr>
          <p:nvPr>
            <p:ph idx="1"/>
          </p:nvPr>
        </p:nvSpPr>
        <p:spPr>
          <a:xfrm>
            <a:off x="628650" y="1253330"/>
            <a:ext cx="7886700" cy="4351338"/>
          </a:xfrm>
        </p:spPr>
        <p:txBody>
          <a:bodyPr/>
          <a:p>
            <a:r>
              <a:rPr lang="zh-CN"/>
              <a:t>因此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建立</a:t>
            </a:r>
            <a:r>
              <a:rPr lang="zh-CN"/>
              <a:t>了</a:t>
            </a:r>
            <a:r>
              <a:rPr lang="zh-CN"/>
              <a:t>很多</a:t>
            </a:r>
            <a:r>
              <a:rPr lang="zh-CN"/>
              <a:t>辐射</a:t>
            </a:r>
            <a:r>
              <a:rPr lang="zh-CN"/>
              <a:t>避难所</a:t>
            </a:r>
            <a:endParaRPr lang="zh-CN"/>
          </a:p>
        </p:txBody>
      </p:sp>
      <p:pic>
        <p:nvPicPr>
          <p:cNvPr id="209721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07201" y="1967618"/>
            <a:ext cx="5729599" cy="3637050"/>
          </a:xfrm>
          <a:prstGeom prst="rect"/>
        </p:spPr>
      </p:pic>
      <p:sp>
        <p:nvSpPr>
          <p:cNvPr id="1048766" name=""/>
          <p:cNvSpPr txBox="1"/>
          <p:nvPr/>
        </p:nvSpPr>
        <p:spPr>
          <a:xfrm>
            <a:off x="2572000" y="5725240"/>
            <a:ext cx="4000000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商丘</a:t>
            </a:r>
            <a:r>
              <a:rPr sz="2800" lang="zh-CN">
                <a:solidFill>
                  <a:srgbClr val="000000"/>
                </a:solidFill>
              </a:rPr>
              <a:t>避难所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69" name=""/>
          <p:cNvSpPr>
            <a:spLocks noGrp="1"/>
          </p:cNvSpPr>
          <p:nvPr>
            <p:ph idx="1"/>
          </p:nvPr>
        </p:nvSpPr>
        <p:spPr>
          <a:xfrm>
            <a:off x="628650" y="1150876"/>
            <a:ext cx="7886700" cy="4351338"/>
          </a:xfrm>
        </p:spPr>
        <p:txBody>
          <a:bodyPr/>
          <a:p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需要</a:t>
            </a:r>
            <a:r>
              <a:rPr lang="zh-CN"/>
              <a:t>研究</a:t>
            </a:r>
            <a:r>
              <a:rPr lang="zh-CN"/>
              <a:t>如何</a:t>
            </a:r>
            <a:r>
              <a:rPr lang="zh-CN"/>
              <a:t>解决</a:t>
            </a:r>
            <a:r>
              <a:rPr lang="zh-CN"/>
              <a:t>辐射</a:t>
            </a:r>
            <a:r>
              <a:rPr lang="zh-CN"/>
              <a:t>问题</a:t>
            </a:r>
            <a:r>
              <a:rPr lang="zh-CN"/>
              <a:t>，</a:t>
            </a:r>
            <a:r>
              <a:rPr lang="zh-CN"/>
              <a:t>他们</a:t>
            </a:r>
            <a:r>
              <a:rPr lang="zh-CN"/>
              <a:t>在</a:t>
            </a:r>
            <a:r>
              <a:rPr lang="zh-CN"/>
              <a:t>避难所</a:t>
            </a:r>
            <a:r>
              <a:rPr lang="zh-CN"/>
              <a:t>进行</a:t>
            </a:r>
            <a:r>
              <a:rPr lang="zh-CN"/>
              <a:t>研究</a:t>
            </a:r>
            <a:r>
              <a:rPr lang="zh-CN"/>
              <a:t>，</a:t>
            </a:r>
            <a:r>
              <a:rPr lang="zh-CN"/>
              <a:t>时不时</a:t>
            </a:r>
            <a:r>
              <a:rPr lang="zh-CN"/>
              <a:t>跳舞</a:t>
            </a:r>
            <a:r>
              <a:rPr lang="zh-CN"/>
              <a:t>来</a:t>
            </a:r>
            <a:r>
              <a:rPr lang="zh-CN"/>
              <a:t>活跃</a:t>
            </a:r>
            <a:r>
              <a:rPr lang="zh-CN"/>
              <a:t>人们</a:t>
            </a:r>
            <a:r>
              <a:rPr lang="zh-CN"/>
              <a:t>的</a:t>
            </a:r>
            <a:r>
              <a:rPr lang="zh-CN"/>
              <a:t>气氛</a:t>
            </a:r>
            <a:endParaRPr lang="zh-CN"/>
          </a:p>
        </p:txBody>
      </p:sp>
      <p:pic>
        <p:nvPicPr>
          <p:cNvPr id="209721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1799" y="2457729"/>
            <a:ext cx="8805252" cy="4156761"/>
          </a:xfrm>
          <a:prstGeom prst="rect"/>
        </p:spPr>
      </p:pic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72" name=""/>
          <p:cNvSpPr>
            <a:spLocks noGrp="1"/>
          </p:cNvSpPr>
          <p:nvPr>
            <p:ph idx="1"/>
          </p:nvPr>
        </p:nvSpPr>
        <p:spPr>
          <a:xfrm>
            <a:off x="628649" y="1131223"/>
            <a:ext cx="7886700" cy="4351338"/>
          </a:xfrm>
        </p:spPr>
        <p:txBody>
          <a:bodyPr/>
          <a:p>
            <a:r>
              <a:rPr lang="zh-CN"/>
              <a:t>没有</a:t>
            </a:r>
            <a:r>
              <a:rPr lang="zh-CN"/>
              <a:t>多长</a:t>
            </a:r>
            <a:r>
              <a:rPr altLang="zh-CN" lang="zh-CN"/>
              <a:t>时间</a:t>
            </a:r>
            <a:r>
              <a:rPr altLang="zh-CN" lang="zh-CN"/>
              <a:t>，</a:t>
            </a:r>
            <a:r>
              <a:rPr altLang="zh-CN" lang="zh-CN"/>
              <a:t>李老师</a:t>
            </a:r>
            <a:r>
              <a:rPr altLang="zh-CN" lang="zh-CN"/>
              <a:t>想到一种</a:t>
            </a:r>
            <a:r>
              <a:rPr altLang="zh-CN" lang="zh-CN"/>
              <a:t>绝妙</a:t>
            </a:r>
            <a:r>
              <a:rPr altLang="zh-CN" lang="zh-CN"/>
              <a:t>的</a:t>
            </a:r>
            <a:r>
              <a:rPr altLang="zh-CN" lang="zh-CN"/>
              <a:t>抵御</a:t>
            </a:r>
            <a:r>
              <a:rPr altLang="zh-CN" lang="zh-CN"/>
              <a:t>辐射</a:t>
            </a:r>
            <a:r>
              <a:rPr altLang="zh-CN" lang="zh-CN"/>
              <a:t>的</a:t>
            </a:r>
            <a:r>
              <a:rPr altLang="zh-CN" lang="zh-CN"/>
              <a:t>方法</a:t>
            </a:r>
            <a:r>
              <a:rPr altLang="zh-CN" lang="zh-CN"/>
              <a:t>，</a:t>
            </a:r>
            <a:r>
              <a:rPr altLang="zh-CN" lang="zh-CN"/>
              <a:t>而</a:t>
            </a:r>
            <a:r>
              <a:rPr altLang="zh-CN" lang="zh-CN"/>
              <a:t>且</a:t>
            </a:r>
            <a:r>
              <a:rPr altLang="zh-CN" lang="zh-CN"/>
              <a:t>很容易</a:t>
            </a:r>
            <a:r>
              <a:rPr altLang="zh-CN" lang="zh-CN"/>
              <a:t>实现</a:t>
            </a:r>
            <a:r>
              <a:rPr altLang="zh-CN" lang="zh-CN"/>
              <a:t>，</a:t>
            </a:r>
            <a:r>
              <a:rPr altLang="zh-CN" lang="zh-CN"/>
              <a:t>致使</a:t>
            </a:r>
            <a:r>
              <a:rPr altLang="zh-CN" lang="zh-CN"/>
              <a:t>人们</a:t>
            </a:r>
            <a:r>
              <a:rPr altLang="zh-CN" lang="zh-CN"/>
              <a:t>十分</a:t>
            </a:r>
            <a:r>
              <a:rPr altLang="zh-CN" lang="zh-CN"/>
              <a:t>欢乐</a:t>
            </a:r>
            <a:endParaRPr lang="zh-CN"/>
          </a:p>
        </p:txBody>
      </p:sp>
      <p:pic>
        <p:nvPicPr>
          <p:cNvPr id="209721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958866" y="2398852"/>
            <a:ext cx="3396885" cy="2911917"/>
          </a:xfrm>
          <a:prstGeom prst="rect"/>
        </p:spPr>
      </p:pic>
      <p:sp>
        <p:nvSpPr>
          <p:cNvPr id="1048773" name=""/>
          <p:cNvSpPr txBox="1"/>
          <p:nvPr/>
        </p:nvSpPr>
        <p:spPr>
          <a:xfrm>
            <a:off x="4515350" y="3599539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000000"/>
                </a:solidFill>
              </a:rPr>
              <a:t>李老师</a:t>
            </a:r>
            <a:r>
              <a:rPr sz="2800" lang="zh-CN">
                <a:solidFill>
                  <a:srgbClr val="000000"/>
                </a:solidFill>
              </a:rPr>
              <a:t>，</a:t>
            </a:r>
            <a:r>
              <a:rPr sz="2800" lang="zh-CN">
                <a:solidFill>
                  <a:srgbClr val="000000"/>
                </a:solidFill>
              </a:rPr>
              <a:t>掌握</a:t>
            </a:r>
            <a:r>
              <a:rPr sz="2800" lang="zh-CN">
                <a:solidFill>
                  <a:srgbClr val="000000"/>
                </a:solidFill>
              </a:rPr>
              <a:t>核心</a:t>
            </a:r>
            <a:r>
              <a:rPr sz="2800" lang="zh-CN">
                <a:solidFill>
                  <a:srgbClr val="000000"/>
                </a:solidFill>
              </a:rPr>
              <a:t>科技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76" name=""/>
          <p:cNvSpPr>
            <a:spLocks noGrp="1"/>
          </p:cNvSpPr>
          <p:nvPr>
            <p:ph idx="1"/>
          </p:nvPr>
        </p:nvSpPr>
        <p:spPr>
          <a:xfrm>
            <a:off x="628649" y="1095375"/>
            <a:ext cx="7886700" cy="4351338"/>
          </a:xfrm>
        </p:spPr>
        <p:txBody>
          <a:bodyPr/>
          <a:p>
            <a:r>
              <a:rPr lang="zh-CN"/>
              <a:t>唐老师</a:t>
            </a:r>
            <a:r>
              <a:rPr lang="zh-CN"/>
              <a:t>正在</a:t>
            </a:r>
            <a:r>
              <a:rPr lang="zh-CN"/>
              <a:t>组装</a:t>
            </a:r>
            <a:r>
              <a:rPr lang="zh-CN"/>
              <a:t>机器</a:t>
            </a:r>
            <a:endParaRPr lang="zh-CN"/>
          </a:p>
        </p:txBody>
      </p:sp>
      <p:pic>
        <p:nvPicPr>
          <p:cNvPr id="209721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044246" y="2016597"/>
            <a:ext cx="3055506" cy="3518373"/>
          </a:xfrm>
          <a:prstGeom prst="rect"/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科技革命</a:t>
            </a:r>
            <a:endParaRPr lang="zh-CN"/>
          </a:p>
        </p:txBody>
      </p:sp>
      <p:sp>
        <p:nvSpPr>
          <p:cNvPr id="1048607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</a:t>
            </a:r>
            <a:r>
              <a:rPr lang="zh-CN"/>
              <a:t>发明</a:t>
            </a:r>
            <a:r>
              <a:rPr lang="zh-CN"/>
              <a:t>了</a:t>
            </a:r>
            <a:r>
              <a:rPr lang="zh-CN"/>
              <a:t>电脑</a:t>
            </a:r>
            <a:r>
              <a:rPr lang="zh-CN"/>
              <a:t>，</a:t>
            </a:r>
            <a:r>
              <a:rPr lang="zh-CN"/>
              <a:t>开始</a:t>
            </a:r>
            <a:r>
              <a:rPr lang="zh-CN"/>
              <a:t>用</a:t>
            </a:r>
            <a:r>
              <a:rPr lang="zh-CN"/>
              <a:t>电脑</a:t>
            </a:r>
            <a:r>
              <a:rPr lang="zh-CN"/>
              <a:t>生产</a:t>
            </a:r>
            <a:r>
              <a:rPr lang="zh-CN"/>
              <a:t>，</a:t>
            </a:r>
            <a:r>
              <a:rPr lang="zh-CN"/>
              <a:t>科技</a:t>
            </a:r>
            <a:r>
              <a:rPr lang="zh-CN"/>
              <a:t>飞速</a:t>
            </a:r>
            <a:r>
              <a:rPr lang="zh-CN"/>
              <a:t>发展</a:t>
            </a:r>
            <a:endParaRPr lang="zh-CN"/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109096" y="3042361"/>
            <a:ext cx="4406253" cy="3134601"/>
          </a:xfrm>
          <a:prstGeom prst="rect"/>
        </p:spPr>
      </p:pic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"/>
          <p:cNvSpPr>
            <a:spLocks noGrp="1"/>
          </p:cNvSpPr>
          <p:nvPr>
            <p:ph type="title"/>
          </p:nvPr>
        </p:nvSpPr>
        <p:spPr>
          <a:xfrm>
            <a:off x="628649" y="2766218"/>
            <a:ext cx="7886700" cy="1325563"/>
          </a:xfrm>
        </p:spPr>
        <p:txBody>
          <a:bodyPr/>
          <a:p>
            <a:pPr algn="ctr"/>
            <a:r>
              <a:rPr lang="zh-CN"/>
              <a:t>第</a:t>
            </a:r>
            <a:r>
              <a:rPr lang="zh-CN"/>
              <a:t>十一章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珠峰</a:t>
            </a:r>
            <a:r>
              <a:rPr altLang="en-US" lang="zh-CN"/>
              <a:t>之</a:t>
            </a:r>
            <a:r>
              <a:rPr altLang="en-US" lang="zh-CN"/>
              <a:t>殇</a:t>
            </a:r>
            <a:endParaRPr lang="zh-CN"/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81" name=""/>
          <p:cNvSpPr>
            <a:spLocks noGrp="1"/>
          </p:cNvSpPr>
          <p:nvPr>
            <p:ph idx="1"/>
          </p:nvPr>
        </p:nvSpPr>
        <p:spPr>
          <a:xfrm>
            <a:off x="628650" y="2428312"/>
            <a:ext cx="7886700" cy="4351338"/>
          </a:xfrm>
        </p:spPr>
        <p:txBody>
          <a:bodyPr/>
          <a:p>
            <a:r>
              <a:rPr lang="zh-CN"/>
              <a:t>发明</a:t>
            </a:r>
            <a:r>
              <a:rPr lang="zh-CN"/>
              <a:t>了</a:t>
            </a:r>
            <a:r>
              <a:rPr lang="zh-CN"/>
              <a:t>新武器</a:t>
            </a:r>
            <a:r>
              <a:rPr lang="zh-CN"/>
              <a:t>的</a:t>
            </a:r>
            <a:r>
              <a:rPr lang="zh-CN"/>
              <a:t>人们</a:t>
            </a:r>
            <a:r>
              <a:rPr lang="zh-CN"/>
              <a:t>把</a:t>
            </a:r>
            <a:r>
              <a:rPr lang="zh-CN"/>
              <a:t>熊熊</a:t>
            </a:r>
            <a:r>
              <a:rPr lang="zh-CN"/>
              <a:t>打得</a:t>
            </a:r>
            <a:r>
              <a:rPr lang="zh-CN"/>
              <a:t>连连</a:t>
            </a:r>
            <a:r>
              <a:rPr lang="zh-CN"/>
              <a:t>败退</a:t>
            </a:r>
            <a:r>
              <a:rPr lang="zh-CN"/>
              <a:t>，</a:t>
            </a:r>
            <a:r>
              <a:rPr lang="zh-CN"/>
              <a:t>几乎</a:t>
            </a:r>
            <a:r>
              <a:rPr lang="zh-CN"/>
              <a:t>已经</a:t>
            </a:r>
            <a:r>
              <a:rPr lang="zh-CN"/>
              <a:t>打到</a:t>
            </a:r>
            <a:r>
              <a:rPr lang="zh-CN"/>
              <a:t>中国</a:t>
            </a:r>
            <a:r>
              <a:rPr lang="zh-CN"/>
              <a:t>边界</a:t>
            </a:r>
            <a:r>
              <a:rPr lang="zh-CN"/>
              <a:t>。</a:t>
            </a:r>
            <a:r>
              <a:rPr lang="zh-CN"/>
              <a:t>在</a:t>
            </a:r>
            <a:r>
              <a:rPr lang="zh-CN"/>
              <a:t>青藏</a:t>
            </a:r>
            <a:r>
              <a:rPr lang="zh-CN"/>
              <a:t>高原</a:t>
            </a:r>
            <a:r>
              <a:rPr lang="zh-CN"/>
              <a:t>的</a:t>
            </a:r>
            <a:r>
              <a:rPr lang="zh-CN"/>
              <a:t>喜马拉雅</a:t>
            </a:r>
            <a:r>
              <a:rPr lang="zh-CN"/>
              <a:t>山脉</a:t>
            </a:r>
            <a:r>
              <a:rPr lang="zh-CN"/>
              <a:t>的</a:t>
            </a:r>
            <a:r>
              <a:rPr lang="zh-CN"/>
              <a:t>珠穆朗玛</a:t>
            </a:r>
            <a:r>
              <a:rPr lang="zh-CN"/>
              <a:t>峰</a:t>
            </a:r>
            <a:r>
              <a:rPr lang="zh-CN"/>
              <a:t>处</a:t>
            </a:r>
            <a:r>
              <a:rPr lang="zh-CN"/>
              <a:t>，</a:t>
            </a:r>
            <a:r>
              <a:rPr lang="zh-CN"/>
              <a:t>便</a:t>
            </a:r>
            <a:r>
              <a:rPr lang="zh-CN"/>
              <a:t>发生</a:t>
            </a:r>
            <a:r>
              <a:rPr lang="zh-CN"/>
              <a:t>了</a:t>
            </a:r>
            <a:r>
              <a:rPr lang="zh-CN"/>
              <a:t>一场</a:t>
            </a:r>
            <a:r>
              <a:rPr lang="zh-CN"/>
              <a:t>恶战</a:t>
            </a:r>
            <a:endParaRPr lang="zh-CN"/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珠峰</a:t>
            </a:r>
            <a:r>
              <a:rPr lang="zh-CN"/>
              <a:t>之战</a:t>
            </a:r>
            <a:endParaRPr lang="zh-CN"/>
          </a:p>
        </p:txBody>
      </p:sp>
      <p:sp>
        <p:nvSpPr>
          <p:cNvPr id="104878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1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449204"/>
            <a:ext cx="9144000" cy="4727759"/>
          </a:xfrm>
          <a:prstGeom prst="rect"/>
        </p:spPr>
      </p:pic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p>
            <a:r>
              <a:rPr lang="zh-CN"/>
              <a:t>战争</a:t>
            </a:r>
            <a:r>
              <a:rPr lang="zh-CN"/>
              <a:t>打了</a:t>
            </a:r>
            <a:r>
              <a:rPr lang="zh-CN"/>
              <a:t>很长</a:t>
            </a:r>
            <a:r>
              <a:rPr lang="zh-CN"/>
              <a:t>时间</a:t>
            </a:r>
            <a:endParaRPr lang="zh-CN"/>
          </a:p>
        </p:txBody>
      </p:sp>
      <p:sp>
        <p:nvSpPr>
          <p:cNvPr id="1048787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1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25563"/>
            <a:ext cx="9144000" cy="5013186"/>
          </a:xfrm>
          <a:prstGeom prst="rect"/>
        </p:spPr>
      </p:pic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90" name=""/>
          <p:cNvSpPr>
            <a:spLocks noGrp="1"/>
          </p:cNvSpPr>
          <p:nvPr>
            <p:ph idx="1"/>
          </p:nvPr>
        </p:nvSpPr>
        <p:spPr>
          <a:xfrm>
            <a:off x="628650" y="764370"/>
            <a:ext cx="7886700" cy="4351338"/>
          </a:xfrm>
        </p:spPr>
        <p:txBody>
          <a:bodyPr/>
          <a:p>
            <a:r>
              <a:rPr lang="zh-CN"/>
              <a:t>最后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赢了</a:t>
            </a:r>
            <a:r>
              <a:rPr lang="zh-CN"/>
              <a:t>，</a:t>
            </a:r>
            <a:r>
              <a:rPr lang="zh-CN"/>
              <a:t>在</a:t>
            </a:r>
            <a:r>
              <a:rPr lang="zh-CN"/>
              <a:t>回中</a:t>
            </a:r>
            <a:r>
              <a:rPr lang="zh-CN"/>
              <a:t>召开</a:t>
            </a:r>
            <a:r>
              <a:rPr lang="zh-CN"/>
              <a:t>了</a:t>
            </a:r>
            <a:r>
              <a:rPr lang="zh-CN"/>
              <a:t>一个</a:t>
            </a:r>
            <a:r>
              <a:rPr lang="zh-CN"/>
              <a:t>会议</a:t>
            </a:r>
            <a:endParaRPr lang="zh-CN"/>
          </a:p>
        </p:txBody>
      </p:sp>
      <p:pic>
        <p:nvPicPr>
          <p:cNvPr id="209721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690688"/>
            <a:ext cx="9144000" cy="4308405"/>
          </a:xfrm>
          <a:prstGeom prst="rect"/>
        </p:spPr>
      </p:pic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793" name=""/>
          <p:cNvSpPr>
            <a:spLocks noGrp="1"/>
          </p:cNvSpPr>
          <p:nvPr>
            <p:ph idx="1"/>
          </p:nvPr>
        </p:nvSpPr>
        <p:spPr>
          <a:xfrm>
            <a:off x="628650" y="2428312"/>
            <a:ext cx="7886700" cy="4351338"/>
          </a:xfrm>
        </p:spPr>
        <p:txBody>
          <a:bodyPr/>
          <a:p>
            <a:r>
              <a:rPr lang="zh-CN"/>
              <a:t>人们</a:t>
            </a:r>
            <a:r>
              <a:rPr lang="zh-CN"/>
              <a:t>和</a:t>
            </a:r>
            <a:r>
              <a:rPr lang="zh-CN"/>
              <a:t>熊熊</a:t>
            </a:r>
            <a:r>
              <a:rPr lang="zh-CN"/>
              <a:t>签订</a:t>
            </a:r>
            <a:r>
              <a:rPr lang="zh-CN"/>
              <a:t>了</a:t>
            </a:r>
            <a:r>
              <a:rPr lang="zh-CN"/>
              <a:t>停战</a:t>
            </a:r>
            <a:r>
              <a:rPr lang="zh-CN"/>
              <a:t>协定</a:t>
            </a:r>
            <a:r>
              <a:rPr lang="zh-CN"/>
              <a:t>议</a:t>
            </a:r>
            <a:r>
              <a:rPr lang="zh-CN"/>
              <a:t>，</a:t>
            </a:r>
            <a:r>
              <a:rPr lang="zh-CN"/>
              <a:t>然而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不知道</a:t>
            </a:r>
            <a:r>
              <a:rPr lang="zh-CN"/>
              <a:t>，</a:t>
            </a:r>
            <a:r>
              <a:rPr lang="zh-CN"/>
              <a:t>熊熊</a:t>
            </a:r>
            <a:r>
              <a:rPr lang="zh-CN"/>
              <a:t>只</a:t>
            </a:r>
            <a:r>
              <a:rPr lang="zh-CN"/>
              <a:t>出动</a:t>
            </a:r>
            <a:r>
              <a:rPr lang="zh-CN"/>
              <a:t>了</a:t>
            </a:r>
            <a:r>
              <a:rPr altLang="zh-CN" lang="en-US"/>
              <a:t>1</a:t>
            </a:r>
            <a:r>
              <a:rPr altLang="zh-CN" lang="en-US"/>
              <a:t>0</a:t>
            </a:r>
            <a:r>
              <a:rPr altLang="zh-CN" lang="en-US"/>
              <a:t>%</a:t>
            </a:r>
            <a:r>
              <a:rPr altLang="en-US" lang="zh-CN"/>
              <a:t>的</a:t>
            </a:r>
            <a:r>
              <a:rPr altLang="en-US" lang="zh-CN"/>
              <a:t>兵力</a:t>
            </a:r>
            <a:r>
              <a:rPr altLang="en-US" lang="zh-CN"/>
              <a:t>。</a:t>
            </a:r>
            <a:r>
              <a:rPr altLang="en-US" lang="zh-CN"/>
              <a:t>这场</a:t>
            </a:r>
            <a:r>
              <a:rPr altLang="en-US" lang="zh-CN"/>
              <a:t>战争</a:t>
            </a:r>
            <a:r>
              <a:rPr altLang="en-US" lang="zh-CN"/>
              <a:t>使</a:t>
            </a:r>
            <a:r>
              <a:rPr altLang="en-US" lang="zh-CN"/>
              <a:t>珠穆朗玛峰</a:t>
            </a:r>
            <a:r>
              <a:rPr altLang="en-US" lang="zh-CN"/>
              <a:t>的</a:t>
            </a:r>
            <a:r>
              <a:rPr altLang="en-US" lang="zh-CN"/>
              <a:t>高度</a:t>
            </a:r>
            <a:r>
              <a:rPr altLang="en-US" lang="zh-CN"/>
              <a:t>从</a:t>
            </a:r>
            <a:r>
              <a:rPr altLang="zh-CN" lang="en-US"/>
              <a:t>8</a:t>
            </a:r>
            <a:r>
              <a:rPr altLang="zh-CN" lang="en-US"/>
              <a:t>8</a:t>
            </a:r>
            <a:r>
              <a:rPr altLang="zh-CN" lang="en-US"/>
              <a:t>4</a:t>
            </a:r>
            <a:r>
              <a:rPr altLang="zh-CN" lang="en-US"/>
              <a:t>8</a:t>
            </a:r>
            <a:r>
              <a:rPr altLang="en-US" lang="zh-CN"/>
              <a:t>降到</a:t>
            </a:r>
            <a:r>
              <a:rPr altLang="zh-CN" lang="en-US"/>
              <a:t>7</a:t>
            </a:r>
            <a:r>
              <a:rPr altLang="zh-CN" lang="en-US"/>
              <a:t>7</a:t>
            </a:r>
            <a:r>
              <a:rPr altLang="zh-CN" lang="en-US"/>
              <a:t>4</a:t>
            </a:r>
            <a:r>
              <a:rPr altLang="zh-CN" lang="en-US"/>
              <a:t>7</a:t>
            </a:r>
            <a:r>
              <a:rPr altLang="en-US" lang="zh-CN"/>
              <a:t>米</a:t>
            </a:r>
            <a:r>
              <a:rPr altLang="en-US" lang="zh-CN"/>
              <a:t>。</a:t>
            </a:r>
            <a:endParaRPr lang="zh-CN"/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"/>
          <p:cNvSpPr>
            <a:spLocks noGrp="1"/>
          </p:cNvSpPr>
          <p:nvPr>
            <p:ph type="title"/>
          </p:nvPr>
        </p:nvSpPr>
        <p:spPr>
          <a:xfrm>
            <a:off x="628649" y="2766219"/>
            <a:ext cx="7886700" cy="1325563"/>
          </a:xfrm>
        </p:spPr>
        <p:txBody>
          <a:bodyPr/>
          <a:p>
            <a:pPr algn="ctr"/>
            <a:r>
              <a:rPr lang="zh-CN"/>
              <a:t>第十二章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和平</a:t>
            </a:r>
            <a:r>
              <a:rPr altLang="en-US" lang="zh-CN"/>
              <a:t>时期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endParaRPr lang="zh-CN"/>
          </a:p>
        </p:txBody>
      </p:sp>
      <p:sp>
        <p:nvSpPr>
          <p:cNvPr id="104879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"/>
          <p:cNvSpPr>
            <a:spLocks noGrp="1"/>
          </p:cNvSpPr>
          <p:nvPr>
            <p:ph idx="1"/>
          </p:nvPr>
        </p:nvSpPr>
        <p:spPr>
          <a:xfrm>
            <a:off x="628650" y="582440"/>
            <a:ext cx="7886700" cy="4351338"/>
          </a:xfrm>
        </p:spPr>
        <p:txBody>
          <a:bodyPr/>
          <a:p>
            <a:r>
              <a:rPr lang="zh-CN"/>
              <a:t>人们</a:t>
            </a:r>
            <a:r>
              <a:rPr lang="zh-CN"/>
              <a:t>暂且</a:t>
            </a:r>
            <a:r>
              <a:rPr lang="zh-CN"/>
              <a:t>不用</a:t>
            </a:r>
            <a:r>
              <a:rPr lang="zh-CN"/>
              <a:t>担忧</a:t>
            </a:r>
            <a:r>
              <a:rPr lang="zh-CN"/>
              <a:t>熊熊</a:t>
            </a:r>
            <a:r>
              <a:rPr lang="zh-CN"/>
              <a:t>发动</a:t>
            </a:r>
            <a:r>
              <a:rPr lang="zh-CN"/>
              <a:t>战争</a:t>
            </a:r>
            <a:r>
              <a:rPr lang="zh-CN"/>
              <a:t>，</a:t>
            </a:r>
            <a:r>
              <a:rPr lang="zh-CN"/>
              <a:t>因而</a:t>
            </a:r>
            <a:r>
              <a:rPr lang="zh-CN"/>
              <a:t>人们</a:t>
            </a:r>
            <a:r>
              <a:rPr lang="zh-CN"/>
              <a:t>在</a:t>
            </a:r>
            <a:r>
              <a:rPr lang="zh-CN"/>
              <a:t>这个</a:t>
            </a:r>
            <a:r>
              <a:rPr lang="zh-CN"/>
              <a:t>阶段</a:t>
            </a:r>
            <a:r>
              <a:rPr lang="zh-CN"/>
              <a:t>科技</a:t>
            </a:r>
            <a:r>
              <a:rPr lang="zh-CN"/>
              <a:t>迅速</a:t>
            </a:r>
            <a:r>
              <a:rPr lang="zh-CN"/>
              <a:t>发展</a:t>
            </a:r>
            <a:r>
              <a:rPr lang="zh-CN"/>
              <a:t>，</a:t>
            </a:r>
            <a:r>
              <a:rPr lang="zh-CN"/>
              <a:t>而</a:t>
            </a:r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的</a:t>
            </a:r>
            <a:r>
              <a:rPr lang="zh-CN"/>
              <a:t>领头人</a:t>
            </a:r>
            <a:r>
              <a:rPr lang="zh-CN"/>
              <a:t>也</a:t>
            </a:r>
            <a:r>
              <a:rPr lang="zh-CN"/>
              <a:t>变成</a:t>
            </a:r>
            <a:r>
              <a:rPr lang="zh-CN"/>
              <a:t>了</a:t>
            </a:r>
            <a:r>
              <a:rPr lang="zh-CN"/>
              <a:t>马庆强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17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t="300" b="300"/>
          <a:stretch>
            <a:fillRect/>
          </a:stretch>
        </p:blipFill>
        <p:spPr>
          <a:xfrm rot="0">
            <a:off x="937078" y="2181501"/>
            <a:ext cx="7269843" cy="4309611"/>
          </a:xfrm>
          <a:prstGeom prst="rect"/>
        </p:spPr>
      </p:pic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804" name=""/>
          <p:cNvSpPr>
            <a:spLocks noGrp="1"/>
          </p:cNvSpPr>
          <p:nvPr>
            <p:ph idx="1"/>
          </p:nvPr>
        </p:nvSpPr>
        <p:spPr>
          <a:xfrm>
            <a:off x="628649" y="2336598"/>
            <a:ext cx="7886700" cy="4351338"/>
          </a:xfrm>
        </p:spPr>
        <p:txBody>
          <a:bodyPr/>
          <a:p>
            <a:r>
              <a:rPr lang="zh-CN"/>
              <a:t>为了</a:t>
            </a:r>
            <a:r>
              <a:rPr lang="zh-CN"/>
              <a:t>防止</a:t>
            </a:r>
            <a:r>
              <a:rPr lang="zh-CN"/>
              <a:t>熊熊</a:t>
            </a:r>
            <a:r>
              <a:rPr lang="zh-CN"/>
              <a:t>突然</a:t>
            </a:r>
            <a:r>
              <a:rPr lang="zh-CN"/>
              <a:t>反击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不断</a:t>
            </a:r>
            <a:r>
              <a:rPr lang="zh-CN"/>
              <a:t>地</a:t>
            </a:r>
            <a:r>
              <a:rPr lang="zh-CN"/>
              <a:t>研发</a:t>
            </a:r>
            <a:r>
              <a:rPr lang="zh-CN"/>
              <a:t>科技</a:t>
            </a:r>
            <a:r>
              <a:rPr lang="zh-CN"/>
              <a:t>，</a:t>
            </a:r>
            <a:r>
              <a:rPr lang="zh-CN"/>
              <a:t>因此</a:t>
            </a:r>
            <a:r>
              <a:rPr lang="zh-CN"/>
              <a:t>，</a:t>
            </a:r>
            <a:r>
              <a:rPr lang="zh-CN"/>
              <a:t>不少</a:t>
            </a:r>
            <a:r>
              <a:rPr lang="zh-CN"/>
              <a:t>科学家</a:t>
            </a:r>
            <a:r>
              <a:rPr lang="zh-CN"/>
              <a:t>提出了</a:t>
            </a:r>
            <a:r>
              <a:rPr lang="zh-CN"/>
              <a:t>很多</a:t>
            </a:r>
            <a:r>
              <a:rPr lang="zh-CN"/>
              <a:t>理论</a:t>
            </a:r>
            <a:r>
              <a:rPr lang="zh-CN"/>
              <a:t>。</a:t>
            </a:r>
            <a:r>
              <a:rPr lang="zh-CN"/>
              <a:t>其中</a:t>
            </a:r>
            <a:r>
              <a:rPr lang="zh-CN"/>
              <a:t>最为</a:t>
            </a:r>
            <a:r>
              <a:rPr lang="zh-CN"/>
              <a:t>有名</a:t>
            </a:r>
            <a:r>
              <a:rPr lang="zh-CN"/>
              <a:t>的</a:t>
            </a:r>
            <a:r>
              <a:rPr lang="zh-CN"/>
              <a:t>便是</a:t>
            </a:r>
            <a:r>
              <a:rPr lang="zh-CN"/>
              <a:t>李老师</a:t>
            </a:r>
            <a:r>
              <a:rPr lang="zh-CN"/>
              <a:t>的</a:t>
            </a:r>
            <a:r>
              <a:rPr lang="zh-CN"/>
              <a:t>狗熊</a:t>
            </a:r>
            <a:r>
              <a:rPr lang="zh-CN"/>
              <a:t>掰棒子</a:t>
            </a:r>
            <a:r>
              <a:rPr lang="zh-CN"/>
              <a:t>理论</a:t>
            </a:r>
            <a:endParaRPr lang="zh-CN"/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"/>
          <p:cNvSpPr>
            <a:spLocks noGrp="1"/>
          </p:cNvSpPr>
          <p:nvPr>
            <p:ph idx="1"/>
          </p:nvPr>
        </p:nvSpPr>
        <p:spPr>
          <a:xfrm>
            <a:off x="628650" y="486003"/>
            <a:ext cx="7886700" cy="4351338"/>
          </a:xfrm>
        </p:spPr>
        <p:txBody>
          <a:bodyPr/>
          <a:p>
            <a:r>
              <a:rPr lang="zh-CN"/>
              <a:t>狗熊</a:t>
            </a:r>
            <a:r>
              <a:rPr lang="zh-CN"/>
              <a:t>掰棒子</a:t>
            </a:r>
            <a:r>
              <a:rPr lang="zh-CN"/>
              <a:t>理</a:t>
            </a:r>
            <a:r>
              <a:rPr lang="zh-CN"/>
              <a:t>论</a:t>
            </a:r>
            <a:r>
              <a:rPr lang="zh-CN"/>
              <a:t>：</a:t>
            </a:r>
            <a:r>
              <a:rPr lang="zh-CN"/>
              <a:t>狗熊</a:t>
            </a:r>
            <a:r>
              <a:rPr lang="zh-CN"/>
              <a:t>掰棒子</a:t>
            </a:r>
            <a:r>
              <a:rPr lang="zh-CN"/>
              <a:t>，</a:t>
            </a:r>
            <a:r>
              <a:rPr lang="zh-CN"/>
              <a:t>掰一个</a:t>
            </a:r>
            <a:r>
              <a:rPr lang="zh-CN"/>
              <a:t>扔</a:t>
            </a:r>
            <a:r>
              <a:rPr lang="zh-CN"/>
              <a:t>一个</a:t>
            </a:r>
            <a:r>
              <a:rPr lang="zh-CN"/>
              <a:t>。</a:t>
            </a:r>
            <a:r>
              <a:rPr lang="zh-CN"/>
              <a:t>这句话</a:t>
            </a:r>
            <a:r>
              <a:rPr lang="zh-CN"/>
              <a:t>可以</a:t>
            </a:r>
            <a:r>
              <a:rPr lang="zh-CN"/>
              <a:t>这么</a:t>
            </a:r>
            <a:r>
              <a:rPr lang="zh-CN"/>
              <a:t>理解</a:t>
            </a:r>
            <a:r>
              <a:rPr lang="zh-CN"/>
              <a:t>：</a:t>
            </a:r>
            <a:r>
              <a:rPr lang="zh-CN"/>
              <a:t>狗熊</a:t>
            </a:r>
            <a:r>
              <a:rPr lang="zh-CN"/>
              <a:t>使用</a:t>
            </a:r>
            <a:r>
              <a:rPr lang="zh-CN"/>
              <a:t>一个</a:t>
            </a:r>
            <a:r>
              <a:rPr lang="zh-CN"/>
              <a:t>东西</a:t>
            </a:r>
            <a:r>
              <a:rPr lang="zh-CN"/>
              <a:t>总是</a:t>
            </a:r>
            <a:r>
              <a:rPr lang="zh-CN"/>
              <a:t>不</a:t>
            </a:r>
            <a:r>
              <a:rPr lang="zh-CN"/>
              <a:t>会</a:t>
            </a:r>
            <a:r>
              <a:rPr lang="zh-CN"/>
              <a:t>物尽其用</a:t>
            </a:r>
            <a:r>
              <a:rPr lang="zh-CN"/>
              <a:t>，</a:t>
            </a:r>
            <a:r>
              <a:rPr lang="zh-CN"/>
              <a:t>比如</a:t>
            </a:r>
            <a:r>
              <a:rPr lang="zh-CN"/>
              <a:t>，</a:t>
            </a:r>
            <a:r>
              <a:rPr lang="zh-CN"/>
              <a:t>打仗</a:t>
            </a:r>
            <a:r>
              <a:rPr lang="zh-CN"/>
              <a:t>的</a:t>
            </a:r>
            <a:r>
              <a:rPr lang="zh-CN"/>
              <a:t>时候</a:t>
            </a:r>
            <a:r>
              <a:rPr lang="zh-CN"/>
              <a:t>，</a:t>
            </a:r>
            <a:r>
              <a:rPr lang="zh-CN"/>
              <a:t>熊熊</a:t>
            </a:r>
            <a:r>
              <a:rPr lang="zh-CN"/>
              <a:t>使用</a:t>
            </a:r>
            <a:r>
              <a:rPr lang="zh-CN"/>
              <a:t>的</a:t>
            </a:r>
            <a:r>
              <a:rPr lang="zh-CN"/>
              <a:t>枪械</a:t>
            </a:r>
            <a:r>
              <a:rPr lang="zh-CN"/>
              <a:t>很多</a:t>
            </a:r>
            <a:r>
              <a:rPr lang="zh-CN"/>
              <a:t>都</a:t>
            </a:r>
            <a:r>
              <a:rPr lang="zh-CN"/>
              <a:t>没有</a:t>
            </a:r>
            <a:r>
              <a:rPr lang="zh-CN"/>
              <a:t>把</a:t>
            </a:r>
            <a:r>
              <a:rPr lang="zh-CN"/>
              <a:t>子弹</a:t>
            </a:r>
            <a:r>
              <a:rPr lang="zh-CN"/>
              <a:t>用光</a:t>
            </a:r>
            <a:r>
              <a:rPr lang="zh-CN"/>
              <a:t>，</a:t>
            </a:r>
            <a:r>
              <a:rPr lang="zh-CN"/>
              <a:t>或者</a:t>
            </a:r>
            <a:r>
              <a:rPr lang="zh-CN"/>
              <a:t>把</a:t>
            </a:r>
            <a:r>
              <a:rPr lang="zh-CN"/>
              <a:t>能量</a:t>
            </a:r>
            <a:r>
              <a:rPr lang="zh-CN"/>
              <a:t>枪械</a:t>
            </a:r>
            <a:r>
              <a:rPr lang="zh-CN"/>
              <a:t>的</a:t>
            </a:r>
            <a:r>
              <a:rPr lang="zh-CN"/>
              <a:t>能量</a:t>
            </a:r>
            <a:r>
              <a:rPr lang="zh-CN"/>
              <a:t>用光</a:t>
            </a:r>
            <a:r>
              <a:rPr lang="zh-CN"/>
              <a:t>，</a:t>
            </a:r>
            <a:r>
              <a:rPr lang="zh-CN"/>
              <a:t>以至于</a:t>
            </a:r>
            <a:r>
              <a:rPr lang="zh-CN"/>
              <a:t>人们</a:t>
            </a:r>
            <a:r>
              <a:rPr lang="zh-CN"/>
              <a:t>可以</a:t>
            </a:r>
            <a:r>
              <a:rPr lang="zh-CN"/>
              <a:t>拿这些</a:t>
            </a:r>
            <a:r>
              <a:rPr lang="zh-CN"/>
              <a:t>东西</a:t>
            </a:r>
            <a:r>
              <a:rPr lang="zh-CN"/>
              <a:t>来</a:t>
            </a:r>
            <a:r>
              <a:rPr lang="zh-CN"/>
              <a:t>迅速</a:t>
            </a:r>
            <a:r>
              <a:rPr lang="zh-CN"/>
              <a:t>提升</a:t>
            </a:r>
            <a:r>
              <a:rPr lang="zh-CN"/>
              <a:t>自己</a:t>
            </a:r>
            <a:r>
              <a:rPr lang="zh-CN"/>
              <a:t>的</a:t>
            </a:r>
            <a:r>
              <a:rPr lang="zh-CN"/>
              <a:t>科技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1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87093" y="3094623"/>
            <a:ext cx="4569815" cy="3763376"/>
          </a:xfrm>
          <a:prstGeom prst="rect"/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感情进化</a:t>
            </a:r>
            <a:endParaRPr lang="zh-CN"/>
          </a:p>
        </p:txBody>
      </p:sp>
      <p:sp>
        <p:nvSpPr>
          <p:cNvPr id="1048610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</a:t>
            </a:r>
            <a:r>
              <a:rPr lang="zh-CN"/>
              <a:t>慢慢</a:t>
            </a:r>
            <a:r>
              <a:rPr lang="zh-CN"/>
              <a:t>进化</a:t>
            </a:r>
            <a:r>
              <a:rPr lang="zh-CN"/>
              <a:t>成了</a:t>
            </a:r>
            <a:r>
              <a:rPr lang="zh-CN"/>
              <a:t>像</a:t>
            </a:r>
            <a:r>
              <a:rPr lang="zh-CN"/>
              <a:t>人</a:t>
            </a:r>
            <a:r>
              <a:rPr lang="zh-CN"/>
              <a:t>一样</a:t>
            </a:r>
            <a:r>
              <a:rPr lang="zh-CN"/>
              <a:t>的</a:t>
            </a:r>
            <a:r>
              <a:rPr lang="zh-CN"/>
              <a:t>有感情</a:t>
            </a:r>
            <a:r>
              <a:rPr lang="zh-CN"/>
              <a:t>的</a:t>
            </a:r>
            <a:r>
              <a:rPr lang="zh-CN"/>
              <a:t>生物</a:t>
            </a:r>
            <a:endParaRPr lang="zh-CN"/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378736" y="2474750"/>
            <a:ext cx="5972351" cy="3919638"/>
          </a:xfrm>
          <a:prstGeom prst="rect"/>
        </p:spPr>
      </p:pic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"/>
          <p:cNvSpPr>
            <a:spLocks noGrp="1"/>
          </p:cNvSpPr>
          <p:nvPr>
            <p:ph idx="1"/>
          </p:nvPr>
        </p:nvSpPr>
        <p:spPr>
          <a:xfrm>
            <a:off x="628649" y="1111571"/>
            <a:ext cx="7886700" cy="4351338"/>
          </a:xfrm>
        </p:spPr>
        <p:txBody>
          <a:bodyPr/>
          <a:p>
            <a:r>
              <a:rPr lang="zh-CN"/>
              <a:t>专业</a:t>
            </a:r>
            <a:r>
              <a:rPr lang="zh-CN"/>
              <a:t>团队</a:t>
            </a:r>
            <a:r>
              <a:rPr lang="zh-CN"/>
              <a:t>的</a:t>
            </a:r>
            <a:r>
              <a:rPr lang="zh-CN"/>
              <a:t>李政辉</a:t>
            </a:r>
            <a:r>
              <a:rPr lang="zh-CN"/>
              <a:t>将</a:t>
            </a:r>
            <a:r>
              <a:rPr lang="zh-CN"/>
              <a:t>复仇</a:t>
            </a:r>
            <a:r>
              <a:rPr lang="zh-CN"/>
              <a:t>大</a:t>
            </a:r>
            <a:r>
              <a:rPr lang="zh-CN"/>
              <a:t>战</a:t>
            </a:r>
            <a:r>
              <a:rPr altLang="zh-CN" lang="zh-CN"/>
              <a:t>（</a:t>
            </a:r>
            <a:r>
              <a:rPr altLang="zh-CN" lang="zh-CN"/>
              <a:t>第二次</a:t>
            </a:r>
            <a:r>
              <a:rPr altLang="zh-CN" lang="zh-CN"/>
              <a:t>熊人</a:t>
            </a:r>
            <a:r>
              <a:rPr altLang="zh-CN" lang="zh-CN"/>
              <a:t>大战</a:t>
            </a:r>
            <a:r>
              <a:rPr altLang="zh-CN" lang="zh-CN"/>
              <a:t>）</a:t>
            </a:r>
            <a:r>
              <a:rPr altLang="zh-CN" lang="zh-CN"/>
              <a:t>的</a:t>
            </a:r>
            <a:r>
              <a:rPr altLang="zh-CN" lang="zh-CN"/>
              <a:t>战斗</a:t>
            </a:r>
            <a:r>
              <a:rPr altLang="zh-CN" lang="zh-CN"/>
              <a:t>地址</a:t>
            </a:r>
            <a:r>
              <a:rPr altLang="zh-CN" lang="zh-CN"/>
              <a:t>全部</a:t>
            </a:r>
            <a:r>
              <a:rPr altLang="zh-CN" lang="zh-CN"/>
              <a:t>记录</a:t>
            </a:r>
            <a:r>
              <a:rPr altLang="zh-CN" lang="zh-CN"/>
              <a:t>了</a:t>
            </a:r>
            <a:r>
              <a:rPr altLang="zh-CN" lang="zh-CN"/>
              <a:t>下来</a:t>
            </a:r>
            <a:r>
              <a:rPr altLang="zh-CN" lang="zh-CN"/>
              <a:t>，</a:t>
            </a:r>
            <a:r>
              <a:rPr altLang="zh-CN" lang="zh-CN"/>
              <a:t>因此</a:t>
            </a:r>
            <a:r>
              <a:rPr altLang="zh-CN" lang="zh-CN"/>
              <a:t>人们</a:t>
            </a:r>
            <a:r>
              <a:rPr altLang="zh-CN" lang="zh-CN"/>
              <a:t>在</a:t>
            </a:r>
            <a:r>
              <a:rPr altLang="zh-CN" lang="zh-CN"/>
              <a:t>很多</a:t>
            </a:r>
            <a:r>
              <a:rPr altLang="zh-CN" lang="zh-CN"/>
              <a:t>地方</a:t>
            </a:r>
            <a:r>
              <a:rPr altLang="zh-CN" lang="zh-CN"/>
              <a:t>挖到了</a:t>
            </a:r>
            <a:r>
              <a:rPr altLang="zh-CN" lang="zh-CN"/>
              <a:t>熊熊</a:t>
            </a:r>
            <a:r>
              <a:rPr altLang="zh-CN" lang="zh-CN"/>
              <a:t>未</a:t>
            </a:r>
            <a:r>
              <a:rPr altLang="zh-CN" lang="zh-CN"/>
              <a:t>使用</a:t>
            </a:r>
            <a:r>
              <a:rPr altLang="zh-CN" lang="zh-CN"/>
              <a:t>完</a:t>
            </a:r>
            <a:r>
              <a:rPr altLang="zh-CN" lang="zh-CN"/>
              <a:t>的</a:t>
            </a:r>
            <a:r>
              <a:rPr altLang="zh-CN" lang="zh-CN"/>
              <a:t>能量</a:t>
            </a:r>
            <a:r>
              <a:rPr altLang="zh-CN" lang="zh-CN"/>
              <a:t>武器</a:t>
            </a:r>
            <a:r>
              <a:rPr altLang="zh-CN" lang="zh-CN"/>
              <a:t>，</a:t>
            </a:r>
            <a:r>
              <a:rPr altLang="zh-CN" lang="zh-CN"/>
              <a:t>并</a:t>
            </a:r>
            <a:r>
              <a:rPr altLang="zh-CN" lang="zh-CN"/>
              <a:t>将</a:t>
            </a:r>
            <a:r>
              <a:rPr altLang="zh-CN" lang="zh-CN"/>
              <a:t>武器</a:t>
            </a:r>
            <a:r>
              <a:rPr altLang="zh-CN" lang="zh-CN"/>
              <a:t>拿到</a:t>
            </a:r>
            <a:r>
              <a:rPr altLang="zh-CN" lang="zh-CN"/>
              <a:t>实验室</a:t>
            </a:r>
            <a:r>
              <a:rPr altLang="zh-CN" lang="zh-CN"/>
              <a:t>研究</a:t>
            </a:r>
            <a:endParaRPr lang="zh-CN"/>
          </a:p>
        </p:txBody>
      </p:sp>
      <p:pic>
        <p:nvPicPr>
          <p:cNvPr id="209721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306261" y="2627681"/>
            <a:ext cx="2531478" cy="3207616"/>
          </a:xfrm>
          <a:prstGeom prst="rect"/>
        </p:spPr>
      </p:pic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"/>
          <p:cNvSpPr>
            <a:spLocks noGrp="1"/>
          </p:cNvSpPr>
          <p:nvPr>
            <p:ph type="title"/>
          </p:nvPr>
        </p:nvSpPr>
        <p:spPr>
          <a:xfrm>
            <a:off x="628649" y="2766218"/>
            <a:ext cx="7886700" cy="1325563"/>
          </a:xfrm>
        </p:spPr>
        <p:txBody>
          <a:bodyPr/>
          <a:p>
            <a:pPr algn="ctr"/>
            <a:r>
              <a:rPr lang="zh-CN"/>
              <a:t>第</a:t>
            </a:r>
            <a:r>
              <a:rPr lang="zh-CN"/>
              <a:t>十三</a:t>
            </a:r>
            <a:r>
              <a:rPr lang="zh-CN"/>
              <a:t>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太空</a:t>
            </a:r>
            <a:r>
              <a:rPr altLang="en-US" lang="zh-CN"/>
              <a:t>瞭望</a:t>
            </a:r>
            <a:endParaRPr lang="zh-CN"/>
          </a:p>
        </p:txBody>
      </p:sp>
      <p:sp>
        <p:nvSpPr>
          <p:cNvPr id="1048811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814" name=""/>
          <p:cNvSpPr>
            <a:spLocks noGrp="1"/>
          </p:cNvSpPr>
          <p:nvPr>
            <p:ph idx="1"/>
          </p:nvPr>
        </p:nvSpPr>
        <p:spPr>
          <a:xfrm>
            <a:off x="628649" y="2349701"/>
            <a:ext cx="7886700" cy="4351338"/>
          </a:xfrm>
        </p:spPr>
        <p:txBody>
          <a:bodyPr/>
          <a:p>
            <a:r>
              <a:rPr lang="zh-CN"/>
              <a:t>人们发现</a:t>
            </a:r>
            <a:r>
              <a:rPr lang="zh-CN"/>
              <a:t>熊熊</a:t>
            </a:r>
            <a:r>
              <a:rPr lang="zh-CN"/>
              <a:t>发射过</a:t>
            </a:r>
            <a:r>
              <a:rPr lang="zh-CN"/>
              <a:t>很多</a:t>
            </a:r>
            <a:r>
              <a:rPr lang="zh-CN"/>
              <a:t>高科技</a:t>
            </a:r>
            <a:r>
              <a:rPr lang="zh-CN"/>
              <a:t>的</a:t>
            </a:r>
            <a:r>
              <a:rPr lang="zh-CN"/>
              <a:t>卫星</a:t>
            </a:r>
            <a:r>
              <a:rPr lang="zh-CN"/>
              <a:t>，</a:t>
            </a:r>
            <a:r>
              <a:rPr lang="zh-CN"/>
              <a:t>根据</a:t>
            </a:r>
            <a:r>
              <a:rPr lang="zh-CN"/>
              <a:t>狗熊</a:t>
            </a:r>
            <a:r>
              <a:rPr lang="zh-CN"/>
              <a:t>掰棒子</a:t>
            </a:r>
            <a:r>
              <a:rPr lang="zh-CN"/>
              <a:t>理论</a:t>
            </a:r>
            <a:r>
              <a:rPr lang="zh-CN"/>
              <a:t>，</a:t>
            </a:r>
            <a:r>
              <a:rPr lang="zh-CN"/>
              <a:t>一定</a:t>
            </a:r>
            <a:r>
              <a:rPr lang="zh-CN"/>
              <a:t>有</a:t>
            </a:r>
            <a:r>
              <a:rPr lang="zh-CN"/>
              <a:t>很多</a:t>
            </a:r>
            <a:r>
              <a:rPr lang="zh-CN"/>
              <a:t>卫星</a:t>
            </a:r>
            <a:r>
              <a:rPr lang="zh-CN"/>
              <a:t>废弃</a:t>
            </a:r>
            <a:r>
              <a:rPr lang="zh-CN"/>
              <a:t>，</a:t>
            </a:r>
            <a:r>
              <a:rPr lang="zh-CN"/>
              <a:t>因此人们</a:t>
            </a:r>
            <a:r>
              <a:rPr lang="zh-CN"/>
              <a:t>正在</a:t>
            </a:r>
            <a:r>
              <a:rPr lang="zh-CN"/>
              <a:t>努力</a:t>
            </a:r>
            <a:r>
              <a:rPr lang="zh-CN"/>
              <a:t>研究</a:t>
            </a:r>
            <a:r>
              <a:rPr lang="zh-CN"/>
              <a:t>火箭</a:t>
            </a:r>
            <a:r>
              <a:rPr lang="zh-CN"/>
              <a:t>，</a:t>
            </a:r>
            <a:r>
              <a:rPr lang="zh-CN"/>
              <a:t>其中</a:t>
            </a:r>
            <a:r>
              <a:rPr lang="zh-CN"/>
              <a:t>的</a:t>
            </a:r>
            <a:r>
              <a:rPr lang="zh-CN"/>
              <a:t>领导</a:t>
            </a:r>
            <a:r>
              <a:rPr lang="zh-CN"/>
              <a:t>团队</a:t>
            </a:r>
            <a:r>
              <a:rPr lang="zh-CN"/>
              <a:t>便是专业</a:t>
            </a:r>
            <a:r>
              <a:rPr lang="zh-CN"/>
              <a:t>团队</a:t>
            </a:r>
            <a:r>
              <a:rPr lang="zh-CN"/>
              <a:t>。</a:t>
            </a:r>
            <a:endParaRPr lang="zh-CN"/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"/>
          <p:cNvSpPr>
            <a:spLocks noGrp="1"/>
          </p:cNvSpPr>
          <p:nvPr>
            <p:ph type="title"/>
          </p:nvPr>
        </p:nvSpPr>
        <p:spPr>
          <a:xfrm>
            <a:off x="628650" y="63782"/>
            <a:ext cx="7886700" cy="1325563"/>
          </a:xfrm>
        </p:spPr>
        <p:txBody>
          <a:bodyPr/>
          <a:p>
            <a:r>
              <a:rPr lang="zh-CN"/>
              <a:t>火箭</a:t>
            </a:r>
            <a:r>
              <a:rPr lang="zh-CN"/>
              <a:t>发射</a:t>
            </a:r>
            <a:endParaRPr lang="zh-CN"/>
          </a:p>
        </p:txBody>
      </p:sp>
      <p:sp>
        <p:nvSpPr>
          <p:cNvPr id="1048817" name=""/>
          <p:cNvSpPr>
            <a:spLocks noGrp="1"/>
          </p:cNvSpPr>
          <p:nvPr>
            <p:ph idx="1"/>
          </p:nvPr>
        </p:nvSpPr>
        <p:spPr>
          <a:xfrm>
            <a:off x="628650" y="1338879"/>
            <a:ext cx="7886700" cy="4351338"/>
          </a:xfrm>
        </p:spPr>
        <p:txBody>
          <a:bodyPr/>
          <a:p>
            <a:r>
              <a:rPr altLang="zh-CN" lang="en-US"/>
              <a:t>5</a:t>
            </a:r>
            <a:r>
              <a:rPr altLang="en-US" lang="zh-CN"/>
              <a:t>年后</a:t>
            </a:r>
            <a:r>
              <a:rPr altLang="en-US" lang="zh-CN"/>
              <a:t>，</a:t>
            </a:r>
            <a:r>
              <a:rPr altLang="en-US" lang="zh-CN"/>
              <a:t>人们</a:t>
            </a:r>
            <a:r>
              <a:rPr altLang="en-US" lang="zh-CN"/>
              <a:t>成功</a:t>
            </a:r>
            <a:r>
              <a:rPr altLang="en-US" lang="zh-CN"/>
              <a:t>研发</a:t>
            </a:r>
            <a:r>
              <a:rPr altLang="en-US" lang="zh-CN"/>
              <a:t>出</a:t>
            </a:r>
            <a:r>
              <a:rPr altLang="en-US" lang="zh-CN"/>
              <a:t>火箭</a:t>
            </a:r>
            <a:r>
              <a:rPr altLang="en-US" lang="zh-CN"/>
              <a:t>，</a:t>
            </a:r>
            <a:r>
              <a:rPr altLang="en-US" lang="zh-CN"/>
              <a:t>并发射</a:t>
            </a:r>
            <a:r>
              <a:rPr altLang="en-US" lang="zh-CN"/>
              <a:t>了</a:t>
            </a:r>
            <a:r>
              <a:rPr altLang="en-US" lang="zh-CN"/>
              <a:t>回中</a:t>
            </a:r>
            <a:r>
              <a:rPr altLang="en-US" lang="zh-CN"/>
              <a:t>一号</a:t>
            </a:r>
            <a:r>
              <a:rPr altLang="en-US" lang="zh-CN"/>
              <a:t>。</a:t>
            </a:r>
            <a:endParaRPr lang="zh-CN"/>
          </a:p>
        </p:txBody>
      </p:sp>
      <p:pic>
        <p:nvPicPr>
          <p:cNvPr id="209722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035373" y="2231373"/>
            <a:ext cx="7073254" cy="4046091"/>
          </a:xfrm>
          <a:prstGeom prst="rect"/>
        </p:spPr>
      </p:pic>
      <p:pic>
        <p:nvPicPr>
          <p:cNvPr id="2097221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7181055" y="2869576"/>
            <a:ext cx="476444" cy="3307386"/>
          </a:xfrm>
          <a:prstGeom prst="rect"/>
        </p:spPr>
      </p:pic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"/>
          <p:cNvSpPr>
            <a:spLocks noGrp="1"/>
          </p:cNvSpPr>
          <p:nvPr>
            <p:ph type="title"/>
          </p:nvPr>
        </p:nvSpPr>
        <p:spPr>
          <a:xfrm>
            <a:off x="628650" y="28393"/>
            <a:ext cx="7886700" cy="1325563"/>
          </a:xfrm>
        </p:spPr>
        <p:txBody>
          <a:bodyPr/>
          <a:p>
            <a:r>
              <a:rPr lang="zh-CN"/>
              <a:t>太空</a:t>
            </a:r>
            <a:r>
              <a:rPr lang="zh-CN"/>
              <a:t>对接</a:t>
            </a:r>
            <a:endParaRPr lang="zh-CN"/>
          </a:p>
        </p:txBody>
      </p:sp>
      <p:sp>
        <p:nvSpPr>
          <p:cNvPr id="1048820" name=""/>
          <p:cNvSpPr>
            <a:spLocks noGrp="1"/>
          </p:cNvSpPr>
          <p:nvPr>
            <p:ph idx="1"/>
          </p:nvPr>
        </p:nvSpPr>
        <p:spPr>
          <a:xfrm>
            <a:off x="628650" y="1353956"/>
            <a:ext cx="7886700" cy="4351338"/>
          </a:xfrm>
        </p:spPr>
        <p:txBody>
          <a:bodyPr/>
          <a:p>
            <a:r>
              <a:rPr lang="zh-CN"/>
              <a:t>没过</a:t>
            </a:r>
            <a:r>
              <a:rPr lang="zh-CN"/>
              <a:t>多久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便</a:t>
            </a:r>
            <a:r>
              <a:rPr lang="zh-CN"/>
              <a:t>掌握</a:t>
            </a:r>
            <a:r>
              <a:rPr lang="zh-CN"/>
              <a:t>了</a:t>
            </a:r>
            <a:r>
              <a:rPr lang="zh-CN"/>
              <a:t>对接</a:t>
            </a:r>
            <a:r>
              <a:rPr lang="zh-CN"/>
              <a:t>技术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2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93186" y="2057777"/>
            <a:ext cx="4557626" cy="3364784"/>
          </a:xfrm>
          <a:prstGeom prst="rect"/>
        </p:spPr>
      </p:pic>
      <p:sp>
        <p:nvSpPr>
          <p:cNvPr id="1048821" name=""/>
          <p:cNvSpPr txBox="1"/>
          <p:nvPr/>
        </p:nvSpPr>
        <p:spPr>
          <a:xfrm>
            <a:off x="2572000" y="5450023"/>
            <a:ext cx="4000000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马老师</a:t>
            </a:r>
            <a:r>
              <a:rPr sz="2800" lang="zh-CN">
                <a:solidFill>
                  <a:srgbClr val="000000"/>
                </a:solidFill>
              </a:rPr>
              <a:t>正在</a:t>
            </a:r>
            <a:r>
              <a:rPr sz="2800" lang="zh-CN">
                <a:solidFill>
                  <a:srgbClr val="000000"/>
                </a:solidFill>
              </a:rPr>
              <a:t>控制</a:t>
            </a:r>
            <a:r>
              <a:rPr sz="2800" lang="zh-CN">
                <a:solidFill>
                  <a:srgbClr val="000000"/>
                </a:solidFill>
              </a:rPr>
              <a:t>对接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p>
            <a:r>
              <a:rPr lang="zh-CN"/>
              <a:t>寻找</a:t>
            </a:r>
            <a:r>
              <a:rPr lang="zh-CN"/>
              <a:t>熊熊</a:t>
            </a:r>
            <a:r>
              <a:rPr lang="zh-CN"/>
              <a:t>卫星</a:t>
            </a:r>
            <a:endParaRPr lang="zh-CN"/>
          </a:p>
        </p:txBody>
      </p:sp>
      <p:sp>
        <p:nvSpPr>
          <p:cNvPr id="1048824" name="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/>
          <a:p>
            <a:r>
              <a:rPr lang="zh-CN"/>
              <a:t>由于</a:t>
            </a:r>
            <a:r>
              <a:rPr lang="zh-CN"/>
              <a:t>熊熊</a:t>
            </a:r>
            <a:r>
              <a:rPr lang="zh-CN"/>
              <a:t>卫星</a:t>
            </a:r>
            <a:r>
              <a:rPr lang="zh-CN"/>
              <a:t>都</a:t>
            </a:r>
            <a:r>
              <a:rPr lang="zh-CN"/>
              <a:t>有</a:t>
            </a:r>
            <a:r>
              <a:rPr lang="zh-CN"/>
              <a:t>特别</a:t>
            </a:r>
            <a:r>
              <a:rPr lang="zh-CN"/>
              <a:t>材料</a:t>
            </a:r>
            <a:r>
              <a:rPr lang="zh-CN"/>
              <a:t>防止</a:t>
            </a:r>
            <a:r>
              <a:rPr lang="zh-CN"/>
              <a:t>人们的</a:t>
            </a:r>
            <a:r>
              <a:rPr lang="zh-CN"/>
              <a:t>雷达</a:t>
            </a:r>
            <a:r>
              <a:rPr lang="zh-CN"/>
              <a:t>发现</a:t>
            </a:r>
            <a:r>
              <a:rPr lang="zh-CN"/>
              <a:t>，</a:t>
            </a:r>
            <a:r>
              <a:rPr lang="zh-CN"/>
              <a:t>因此</a:t>
            </a:r>
            <a:r>
              <a:rPr lang="zh-CN"/>
              <a:t>人们</a:t>
            </a:r>
            <a:r>
              <a:rPr lang="zh-CN"/>
              <a:t>在</a:t>
            </a:r>
            <a:r>
              <a:rPr lang="zh-CN"/>
              <a:t>不断</a:t>
            </a:r>
            <a:r>
              <a:rPr lang="zh-CN"/>
              <a:t>寻找</a:t>
            </a:r>
            <a:r>
              <a:rPr lang="zh-CN"/>
              <a:t>熊熊</a:t>
            </a:r>
            <a:r>
              <a:rPr lang="zh-CN"/>
              <a:t>卫星</a:t>
            </a:r>
            <a:endParaRPr lang="zh-CN"/>
          </a:p>
        </p:txBody>
      </p:sp>
      <p:pic>
        <p:nvPicPr>
          <p:cNvPr id="209722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319400" y="2285861"/>
            <a:ext cx="4505199" cy="3318807"/>
          </a:xfrm>
          <a:prstGeom prst="rect"/>
        </p:spPr>
      </p:pic>
      <p:sp>
        <p:nvSpPr>
          <p:cNvPr id="1048825" name=""/>
          <p:cNvSpPr txBox="1"/>
          <p:nvPr/>
        </p:nvSpPr>
        <p:spPr>
          <a:xfrm>
            <a:off x="2333124" y="5604669"/>
            <a:ext cx="4491474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马老师</a:t>
            </a:r>
            <a:r>
              <a:rPr sz="2800" lang="zh-CN">
                <a:solidFill>
                  <a:srgbClr val="000000"/>
                </a:solidFill>
              </a:rPr>
              <a:t>正在</a:t>
            </a:r>
            <a:r>
              <a:rPr sz="2800" lang="zh-CN">
                <a:solidFill>
                  <a:srgbClr val="000000"/>
                </a:solidFill>
              </a:rPr>
              <a:t>寻找</a:t>
            </a:r>
            <a:r>
              <a:rPr sz="2800" lang="zh-CN">
                <a:solidFill>
                  <a:srgbClr val="000000"/>
                </a:solidFill>
              </a:rPr>
              <a:t>熊熊</a:t>
            </a:r>
            <a:r>
              <a:rPr sz="2800" lang="zh-CN">
                <a:solidFill>
                  <a:srgbClr val="000000"/>
                </a:solidFill>
              </a:rPr>
              <a:t>卫星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p>
            <a:pPr algn="ctr"/>
            <a:r>
              <a:rPr lang="zh-CN"/>
              <a:t>第十四</a:t>
            </a:r>
            <a:r>
              <a:rPr lang="zh-CN"/>
              <a:t>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大气</a:t>
            </a:r>
            <a:r>
              <a:rPr altLang="en-US" lang="zh-CN"/>
              <a:t>摩擦</a:t>
            </a:r>
            <a:r>
              <a:rPr altLang="zh-CN" lang="en-US"/>
              <a:t> </a:t>
            </a:r>
            <a:r>
              <a:rPr altLang="zh-CN" lang="en-US"/>
              <a:t> </a:t>
            </a:r>
            <a:endParaRPr lang="zh-CN"/>
          </a:p>
        </p:txBody>
      </p:sp>
      <p:sp>
        <p:nvSpPr>
          <p:cNvPr id="104882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载人</a:t>
            </a:r>
            <a:r>
              <a:rPr lang="zh-CN"/>
              <a:t>航天</a:t>
            </a:r>
            <a:endParaRPr lang="zh-CN"/>
          </a:p>
        </p:txBody>
      </p:sp>
      <p:sp>
        <p:nvSpPr>
          <p:cNvPr id="1048831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为了</a:t>
            </a:r>
            <a:r>
              <a:rPr lang="zh-CN"/>
              <a:t>更好</a:t>
            </a:r>
            <a:r>
              <a:rPr lang="zh-CN"/>
              <a:t>地</a:t>
            </a:r>
            <a:r>
              <a:rPr lang="zh-CN"/>
              <a:t>研究</a:t>
            </a:r>
            <a:r>
              <a:rPr lang="zh-CN"/>
              <a:t>太空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发</a:t>
            </a:r>
            <a:r>
              <a:rPr lang="zh-CN"/>
              <a:t>射</a:t>
            </a:r>
            <a:r>
              <a:rPr lang="zh-CN"/>
              <a:t>了</a:t>
            </a:r>
            <a:r>
              <a:rPr lang="zh-CN"/>
              <a:t>载人</a:t>
            </a:r>
            <a:r>
              <a:rPr lang="zh-CN"/>
              <a:t>航天</a:t>
            </a:r>
            <a:r>
              <a:rPr lang="zh-CN"/>
              <a:t>器</a:t>
            </a:r>
            <a:r>
              <a:rPr lang="zh-CN"/>
              <a:t>。</a:t>
            </a:r>
            <a:endParaRPr lang="zh-CN"/>
          </a:p>
          <a:p>
            <a:endParaRPr lang="zh-CN"/>
          </a:p>
          <a:p>
            <a:endParaRPr lang="zh-CN"/>
          </a:p>
          <a:p>
            <a:r>
              <a:rPr lang="zh-CN"/>
              <a:t>航天员</a:t>
            </a:r>
            <a:r>
              <a:rPr lang="zh-CN"/>
              <a:t>：</a:t>
            </a:r>
            <a:r>
              <a:rPr lang="zh-CN"/>
              <a:t>刘博宇</a:t>
            </a:r>
            <a:endParaRPr lang="zh-CN"/>
          </a:p>
          <a:p>
            <a:r>
              <a:rPr lang="zh-CN"/>
              <a:t>出</a:t>
            </a:r>
            <a:r>
              <a:rPr lang="zh-CN"/>
              <a:t>生</a:t>
            </a:r>
            <a:r>
              <a:rPr lang="zh-CN"/>
              <a:t>年</a:t>
            </a:r>
            <a:r>
              <a:rPr lang="zh-CN"/>
              <a:t>：</a:t>
            </a:r>
            <a:r>
              <a:rPr altLang="zh-CN" lang="en-US"/>
              <a:t>2</a:t>
            </a:r>
            <a:r>
              <a:rPr altLang="zh-CN" lang="en-US"/>
              <a:t>0</a:t>
            </a:r>
            <a:r>
              <a:rPr altLang="zh-CN" lang="en-US"/>
              <a:t>0</a:t>
            </a:r>
            <a:r>
              <a:rPr altLang="zh-CN" lang="en-US"/>
              <a:t>4</a:t>
            </a:r>
            <a:endParaRPr lang="zh-CN"/>
          </a:p>
          <a:p>
            <a:r>
              <a:rPr altLang="zh-CN" lang="zh-CN"/>
              <a:t>执行</a:t>
            </a:r>
            <a:r>
              <a:rPr altLang="zh-CN" lang="zh-CN"/>
              <a:t>任务</a:t>
            </a:r>
            <a:r>
              <a:rPr altLang="zh-CN" lang="zh-CN"/>
              <a:t>：</a:t>
            </a:r>
            <a:r>
              <a:rPr altLang="zh-CN" lang="zh-CN"/>
              <a:t>回家</a:t>
            </a:r>
            <a:r>
              <a:rPr altLang="zh-CN" lang="zh-CN"/>
              <a:t>一</a:t>
            </a:r>
            <a:r>
              <a:rPr altLang="en-US" lang="zh-CN"/>
              <a:t>号</a:t>
            </a:r>
            <a:endParaRPr lang="zh-CN"/>
          </a:p>
          <a:p>
            <a:r>
              <a:rPr altLang="en-US" lang="zh-CN"/>
              <a:t>运载火箭</a:t>
            </a:r>
            <a:r>
              <a:rPr altLang="en-US" lang="zh-CN"/>
              <a:t>：</a:t>
            </a:r>
            <a:r>
              <a:rPr altLang="en-US" lang="zh-CN"/>
              <a:t>回</a:t>
            </a:r>
            <a:r>
              <a:rPr altLang="en-US" lang="zh-CN"/>
              <a:t>力</a:t>
            </a:r>
            <a:r>
              <a:rPr altLang="en-US" lang="zh-CN"/>
              <a:t>二号</a:t>
            </a:r>
            <a:r>
              <a:rPr altLang="en-US" lang="zh-CN"/>
              <a:t>甲</a:t>
            </a:r>
            <a:endParaRPr lang="zh-CN"/>
          </a:p>
          <a:p>
            <a:endParaRPr lang="zh-CN"/>
          </a:p>
        </p:txBody>
      </p:sp>
      <p:pic>
        <p:nvPicPr>
          <p:cNvPr id="209722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529055" y="2898761"/>
            <a:ext cx="3986294" cy="3278202"/>
          </a:xfrm>
          <a:prstGeom prst="rect"/>
        </p:spPr>
      </p:pic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的</a:t>
            </a:r>
            <a:r>
              <a:rPr lang="zh-CN"/>
              <a:t>担忧</a:t>
            </a:r>
            <a:endParaRPr lang="zh-CN"/>
          </a:p>
        </p:txBody>
      </p:sp>
      <p:sp>
        <p:nvSpPr>
          <p:cNvPr id="1048834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担心</a:t>
            </a:r>
            <a:r>
              <a:rPr lang="zh-CN"/>
              <a:t>这样</a:t>
            </a:r>
            <a:r>
              <a:rPr lang="zh-CN"/>
              <a:t>会</a:t>
            </a:r>
            <a:r>
              <a:rPr lang="zh-CN"/>
              <a:t>引起</a:t>
            </a:r>
            <a:r>
              <a:rPr lang="zh-CN"/>
              <a:t>熊熊</a:t>
            </a:r>
            <a:r>
              <a:rPr lang="zh-CN"/>
              <a:t>的</a:t>
            </a:r>
            <a:r>
              <a:rPr lang="zh-CN"/>
              <a:t>注意</a:t>
            </a:r>
            <a:r>
              <a:rPr lang="zh-CN"/>
              <a:t>，</a:t>
            </a:r>
            <a:r>
              <a:rPr lang="zh-CN"/>
              <a:t>从而</a:t>
            </a:r>
            <a:r>
              <a:rPr lang="zh-CN"/>
              <a:t>引起</a:t>
            </a:r>
            <a:r>
              <a:rPr lang="zh-CN"/>
              <a:t>战争</a:t>
            </a:r>
            <a:r>
              <a:rPr lang="zh-CN"/>
              <a:t>，</a:t>
            </a:r>
            <a:r>
              <a:rPr lang="zh-CN"/>
              <a:t>但</a:t>
            </a:r>
            <a:r>
              <a:rPr lang="zh-CN"/>
              <a:t>李老师</a:t>
            </a:r>
            <a:r>
              <a:rPr lang="zh-CN"/>
              <a:t>却</a:t>
            </a:r>
            <a:r>
              <a:rPr lang="zh-CN"/>
              <a:t>露出了</a:t>
            </a:r>
            <a:r>
              <a:rPr lang="zh-CN"/>
              <a:t>不屑一顾</a:t>
            </a:r>
            <a:r>
              <a:rPr lang="zh-CN"/>
              <a:t>的</a:t>
            </a:r>
            <a:r>
              <a:rPr lang="zh-CN"/>
              <a:t>表情</a:t>
            </a:r>
            <a:r>
              <a:rPr lang="zh-CN"/>
              <a:t>，</a:t>
            </a:r>
            <a:r>
              <a:rPr lang="zh-CN"/>
              <a:t>她</a:t>
            </a:r>
            <a:r>
              <a:rPr lang="zh-CN"/>
              <a:t>自信</a:t>
            </a:r>
            <a:r>
              <a:rPr lang="zh-CN"/>
              <a:t>地</a:t>
            </a:r>
            <a:r>
              <a:rPr lang="zh-CN"/>
              <a:t>说</a:t>
            </a:r>
            <a:r>
              <a:rPr lang="zh-CN"/>
              <a:t>：</a:t>
            </a:r>
            <a:r>
              <a:rPr lang="zh-CN"/>
              <a:t>我们</a:t>
            </a:r>
            <a:r>
              <a:rPr lang="zh-CN"/>
              <a:t>能够</a:t>
            </a:r>
            <a:r>
              <a:rPr lang="zh-CN"/>
              <a:t>战胜</a:t>
            </a:r>
            <a:r>
              <a:rPr lang="zh-CN"/>
              <a:t>熊熊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2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234254" y="3316324"/>
            <a:ext cx="2675490" cy="2406817"/>
          </a:xfrm>
          <a:prstGeom prst="rect"/>
        </p:spPr>
      </p:pic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发现</a:t>
            </a:r>
            <a:r>
              <a:rPr lang="zh-CN"/>
              <a:t>熊熊</a:t>
            </a:r>
            <a:r>
              <a:rPr lang="zh-CN"/>
              <a:t>卫星</a:t>
            </a:r>
            <a:endParaRPr lang="zh-CN"/>
          </a:p>
        </p:txBody>
      </p:sp>
      <p:sp>
        <p:nvSpPr>
          <p:cNvPr id="1048837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将</a:t>
            </a:r>
            <a:r>
              <a:rPr lang="zh-CN"/>
              <a:t>回家</a:t>
            </a:r>
            <a:r>
              <a:rPr lang="zh-CN"/>
              <a:t>一号</a:t>
            </a:r>
            <a:r>
              <a:rPr lang="zh-CN"/>
              <a:t>发射</a:t>
            </a:r>
            <a:r>
              <a:rPr lang="zh-CN"/>
              <a:t>之后</a:t>
            </a:r>
            <a:r>
              <a:rPr lang="zh-CN"/>
              <a:t>，</a:t>
            </a:r>
            <a:r>
              <a:rPr lang="zh-CN"/>
              <a:t>刘博宇</a:t>
            </a:r>
            <a:r>
              <a:rPr lang="zh-CN"/>
              <a:t>很快</a:t>
            </a:r>
            <a:r>
              <a:rPr lang="zh-CN"/>
              <a:t>便</a:t>
            </a:r>
            <a:r>
              <a:rPr lang="zh-CN"/>
              <a:t>发现了</a:t>
            </a:r>
            <a:r>
              <a:rPr lang="zh-CN"/>
              <a:t>一个</a:t>
            </a:r>
            <a:r>
              <a:rPr lang="zh-CN"/>
              <a:t>熊熊</a:t>
            </a:r>
            <a:r>
              <a:rPr lang="zh-CN"/>
              <a:t>卫星</a:t>
            </a:r>
            <a:r>
              <a:rPr lang="zh-CN"/>
              <a:t>，</a:t>
            </a:r>
            <a:r>
              <a:rPr lang="zh-CN"/>
              <a:t>并</a:t>
            </a:r>
            <a:r>
              <a:rPr lang="zh-CN"/>
              <a:t>计算出</a:t>
            </a:r>
            <a:r>
              <a:rPr lang="zh-CN"/>
              <a:t>其</a:t>
            </a:r>
            <a:r>
              <a:rPr lang="zh-CN"/>
              <a:t>轨道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2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533401" y="2808627"/>
            <a:ext cx="6077199" cy="2819526"/>
          </a:xfrm>
          <a:prstGeom prst="rect"/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p>
            <a:pPr algn="ctr"/>
            <a:r>
              <a:rPr lang="zh-CN"/>
              <a:t>第二章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熊人</a:t>
            </a:r>
            <a:r>
              <a:rPr altLang="en-US" lang="zh-CN"/>
              <a:t>大战</a:t>
            </a:r>
            <a:endParaRPr lang="zh-CN"/>
          </a:p>
        </p:txBody>
      </p:sp>
      <p:sp>
        <p:nvSpPr>
          <p:cNvPr id="1048613" name=""/>
          <p:cNvSpPr>
            <a:spLocks noGrp="1"/>
          </p:cNvSpPr>
          <p:nvPr>
            <p:ph idx="1"/>
          </p:nvPr>
        </p:nvSpPr>
        <p:spPr>
          <a:xfrm>
            <a:off x="1205314" y="6404737"/>
            <a:ext cx="7886700" cy="4351338"/>
          </a:xfrm>
        </p:spPr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交会对接</a:t>
            </a:r>
            <a:endParaRPr lang="zh-CN"/>
          </a:p>
        </p:txBody>
      </p:sp>
      <p:sp>
        <p:nvSpPr>
          <p:cNvPr id="1048840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发射了</a:t>
            </a:r>
            <a:r>
              <a:rPr lang="zh-CN"/>
              <a:t>第二个</a:t>
            </a:r>
            <a:r>
              <a:rPr lang="zh-CN"/>
              <a:t>卫星</a:t>
            </a:r>
            <a:r>
              <a:rPr lang="zh-CN"/>
              <a:t>，</a:t>
            </a:r>
            <a:r>
              <a:rPr lang="zh-CN"/>
              <a:t>由于</a:t>
            </a:r>
            <a:r>
              <a:rPr lang="zh-CN"/>
              <a:t>熊熊</a:t>
            </a:r>
            <a:r>
              <a:rPr lang="zh-CN"/>
              <a:t>卫星</a:t>
            </a:r>
            <a:r>
              <a:rPr lang="zh-CN"/>
              <a:t>在</a:t>
            </a:r>
            <a:r>
              <a:rPr lang="zh-CN"/>
              <a:t>圆</a:t>
            </a:r>
            <a:r>
              <a:rPr lang="zh-CN"/>
              <a:t>轨道</a:t>
            </a:r>
            <a:r>
              <a:rPr lang="zh-CN"/>
              <a:t>上</a:t>
            </a:r>
            <a:r>
              <a:rPr lang="zh-CN"/>
              <a:t>，</a:t>
            </a:r>
            <a:r>
              <a:rPr lang="zh-CN"/>
              <a:t>因此</a:t>
            </a:r>
            <a:r>
              <a:rPr lang="zh-CN"/>
              <a:t>人们</a:t>
            </a:r>
            <a:r>
              <a:rPr lang="zh-CN"/>
              <a:t>可以</a:t>
            </a:r>
            <a:r>
              <a:rPr lang="zh-CN"/>
              <a:t>通过</a:t>
            </a:r>
            <a:r>
              <a:rPr lang="zh-CN"/>
              <a:t>公式</a:t>
            </a:r>
            <a:endParaRPr lang="zh-CN"/>
          </a:p>
          <a:p>
            <a:r>
              <a:rPr lang="zh-CN"/>
              <a:t>θ</a:t>
            </a:r>
            <a:r>
              <a:rPr altLang="zh-CN" lang="en-US"/>
              <a:t>=</a:t>
            </a:r>
            <a:r>
              <a:rPr altLang="zh-CN" lang="en-US"/>
              <a:t>1</a:t>
            </a:r>
            <a:r>
              <a:rPr altLang="zh-CN" lang="en-US"/>
              <a:t>8</a:t>
            </a:r>
            <a:r>
              <a:rPr altLang="zh-CN" lang="en-US"/>
              <a:t>0</a:t>
            </a:r>
            <a:r>
              <a:rPr altLang="en-US" lang="zh-CN"/>
              <a:t>°</a:t>
            </a:r>
            <a:r>
              <a:rPr altLang="en-US" lang="zh-CN"/>
              <a:t>—</a:t>
            </a:r>
            <a:r>
              <a:rPr altLang="zh-CN" lang="en-US"/>
              <a:t>4</a:t>
            </a:r>
            <a:r>
              <a:rPr altLang="zh-CN" lang="en-US"/>
              <a:t>5</a:t>
            </a:r>
            <a:r>
              <a:rPr altLang="en-US" lang="zh-CN"/>
              <a:t>√</a:t>
            </a:r>
            <a:r>
              <a:rPr altLang="zh-CN" lang="en-US"/>
              <a:t>2</a:t>
            </a:r>
            <a:r>
              <a:rPr altLang="zh-CN" lang="en-US"/>
              <a:t>[</a:t>
            </a:r>
            <a:r>
              <a:rPr altLang="zh-CN" lang="en-US"/>
              <a:t>1</a:t>
            </a:r>
            <a:r>
              <a:rPr altLang="zh-CN" lang="en-US"/>
              <a:t>+</a:t>
            </a:r>
            <a:r>
              <a:rPr altLang="zh-CN" lang="en-US"/>
              <a:t>(</a:t>
            </a:r>
            <a:r>
              <a:rPr altLang="zh-CN" lang="en-US"/>
              <a:t>r</a:t>
            </a:r>
            <a:r>
              <a:rPr altLang="zh-CN" lang="en-US"/>
              <a:t>/</a:t>
            </a:r>
            <a:r>
              <a:rPr altLang="zh-CN" lang="en-US"/>
              <a:t>R</a:t>
            </a:r>
            <a:r>
              <a:rPr altLang="zh-CN" lang="en-US"/>
              <a:t>)</a:t>
            </a:r>
            <a:r>
              <a:rPr altLang="zh-CN" lang="en-US"/>
              <a:t>]</a:t>
            </a:r>
            <a:r>
              <a:rPr altLang="zh-CN" lang="en-US"/>
              <a:t>^</a:t>
            </a:r>
            <a:r>
              <a:rPr altLang="zh-CN" lang="en-US"/>
              <a:t>(</a:t>
            </a:r>
            <a:r>
              <a:rPr altLang="zh-CN" lang="en-US"/>
              <a:t>3</a:t>
            </a:r>
            <a:r>
              <a:rPr altLang="zh-CN" lang="en-US"/>
              <a:t>/</a:t>
            </a:r>
            <a:r>
              <a:rPr altLang="zh-CN" lang="en-US"/>
              <a:t>2</a:t>
            </a:r>
            <a:r>
              <a:rPr altLang="zh-CN" lang="en-US"/>
              <a:t>)</a:t>
            </a:r>
            <a:endParaRPr lang="zh-CN"/>
          </a:p>
          <a:p>
            <a:r>
              <a:rPr altLang="zh-CN" lang="zh-CN"/>
              <a:t>进行</a:t>
            </a:r>
            <a:r>
              <a:rPr altLang="zh-CN" lang="zh-CN"/>
              <a:t>计算</a:t>
            </a:r>
            <a:r>
              <a:rPr altLang="zh-CN" lang="zh-CN"/>
              <a:t>。</a:t>
            </a:r>
            <a:endParaRPr lang="zh-CN"/>
          </a:p>
        </p:txBody>
      </p:sp>
      <p:pic>
        <p:nvPicPr>
          <p:cNvPr id="209722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604146" y="3429000"/>
            <a:ext cx="4301339" cy="2181653"/>
          </a:xfrm>
          <a:prstGeom prst="rect"/>
        </p:spPr>
      </p:pic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附</a:t>
            </a:r>
            <a:r>
              <a:rPr lang="zh-CN"/>
              <a:t>：</a:t>
            </a:r>
            <a:r>
              <a:rPr lang="zh-CN"/>
              <a:t>对于</a:t>
            </a:r>
            <a:r>
              <a:rPr lang="zh-CN"/>
              <a:t>圆轨</a:t>
            </a:r>
            <a:r>
              <a:rPr lang="zh-CN"/>
              <a:t>交会</a:t>
            </a:r>
            <a:r>
              <a:rPr lang="zh-CN"/>
              <a:t>公式</a:t>
            </a:r>
            <a:r>
              <a:rPr lang="zh-CN"/>
              <a:t>的</a:t>
            </a:r>
            <a:r>
              <a:rPr lang="zh-CN"/>
              <a:t>解释</a:t>
            </a:r>
            <a:endParaRPr lang="zh-CN"/>
          </a:p>
        </p:txBody>
      </p:sp>
      <p:sp>
        <p:nvSpPr>
          <p:cNvPr id="1048843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公式</a:t>
            </a:r>
            <a:r>
              <a:rPr lang="zh-CN"/>
              <a:t>：</a:t>
            </a:r>
            <a:r>
              <a:rPr lang="zh-CN"/>
              <a:t>θ</a:t>
            </a:r>
            <a:r>
              <a:rPr altLang="zh-CN" lang="en-US"/>
              <a:t>=</a:t>
            </a:r>
            <a:r>
              <a:rPr altLang="zh-CN" lang="en-US"/>
              <a:t>1</a:t>
            </a:r>
            <a:r>
              <a:rPr altLang="zh-CN" lang="en-US"/>
              <a:t>8</a:t>
            </a:r>
            <a:r>
              <a:rPr altLang="zh-CN" lang="en-US"/>
              <a:t>0</a:t>
            </a:r>
            <a:r>
              <a:rPr altLang="en-US" lang="zh-CN"/>
              <a:t>°</a:t>
            </a:r>
            <a:r>
              <a:rPr altLang="en-US" lang="zh-CN"/>
              <a:t>—</a:t>
            </a:r>
            <a:r>
              <a:rPr altLang="zh-CN" lang="en-US"/>
              <a:t>4</a:t>
            </a:r>
            <a:r>
              <a:rPr altLang="zh-CN" lang="en-US"/>
              <a:t>5</a:t>
            </a:r>
            <a:r>
              <a:rPr altLang="en-US" lang="zh-CN"/>
              <a:t>√</a:t>
            </a:r>
            <a:r>
              <a:rPr altLang="zh-CN" lang="en-US"/>
              <a:t>2</a:t>
            </a:r>
            <a:r>
              <a:rPr altLang="zh-CN" lang="en-US"/>
              <a:t>[</a:t>
            </a:r>
            <a:r>
              <a:rPr altLang="zh-CN" lang="en-US"/>
              <a:t>1</a:t>
            </a:r>
            <a:r>
              <a:rPr altLang="zh-CN" lang="en-US"/>
              <a:t>+</a:t>
            </a:r>
            <a:r>
              <a:rPr altLang="zh-CN" lang="en-US"/>
              <a:t>(</a:t>
            </a:r>
            <a:r>
              <a:rPr altLang="zh-CN" lang="en-US"/>
              <a:t>r</a:t>
            </a:r>
            <a:r>
              <a:rPr altLang="zh-CN" lang="en-US"/>
              <a:t>/</a:t>
            </a:r>
            <a:r>
              <a:rPr altLang="zh-CN" lang="en-US"/>
              <a:t>R</a:t>
            </a:r>
            <a:r>
              <a:rPr altLang="zh-CN" lang="en-US"/>
              <a:t>)</a:t>
            </a:r>
            <a:r>
              <a:rPr altLang="zh-CN" lang="en-US"/>
              <a:t>]</a:t>
            </a:r>
            <a:r>
              <a:rPr altLang="zh-CN" lang="en-US"/>
              <a:t>^</a:t>
            </a:r>
            <a:r>
              <a:rPr altLang="zh-CN" lang="en-US"/>
              <a:t>(</a:t>
            </a:r>
            <a:r>
              <a:rPr altLang="zh-CN" lang="en-US"/>
              <a:t>3</a:t>
            </a:r>
            <a:r>
              <a:rPr altLang="zh-CN" lang="en-US"/>
              <a:t>/</a:t>
            </a:r>
            <a:r>
              <a:rPr altLang="zh-CN" lang="en-US"/>
              <a:t>2</a:t>
            </a:r>
            <a:r>
              <a:rPr altLang="zh-CN" lang="en-US"/>
              <a:t>)</a:t>
            </a:r>
            <a:endParaRPr lang="zh-CN"/>
          </a:p>
          <a:p>
            <a:r>
              <a:rPr lang="zh-CN"/>
              <a:t>该公式</a:t>
            </a:r>
            <a:r>
              <a:rPr lang="zh-CN"/>
              <a:t>只适用于</a:t>
            </a:r>
            <a:r>
              <a:rPr lang="zh-CN"/>
              <a:t>圆轨</a:t>
            </a:r>
            <a:r>
              <a:rPr lang="zh-CN"/>
              <a:t>道</a:t>
            </a:r>
            <a:r>
              <a:rPr lang="zh-CN"/>
              <a:t>。</a:t>
            </a:r>
            <a:endParaRPr lang="zh-CN"/>
          </a:p>
          <a:p>
            <a:r>
              <a:rPr altLang="zh-CN" lang="en-US"/>
              <a:t>r</a:t>
            </a:r>
            <a:r>
              <a:rPr altLang="en-US" lang="zh-CN"/>
              <a:t>为</a:t>
            </a:r>
            <a:r>
              <a:rPr altLang="en-US" lang="zh-CN"/>
              <a:t>当前</a:t>
            </a:r>
            <a:r>
              <a:rPr altLang="en-US" lang="zh-CN"/>
              <a:t>航天器</a:t>
            </a:r>
            <a:r>
              <a:rPr altLang="en-US" lang="zh-CN"/>
              <a:t>轨道</a:t>
            </a:r>
            <a:r>
              <a:rPr altLang="en-US" lang="zh-CN"/>
              <a:t>半径</a:t>
            </a:r>
            <a:r>
              <a:rPr altLang="en-US" lang="zh-CN"/>
              <a:t>，</a:t>
            </a:r>
            <a:r>
              <a:rPr altLang="zh-CN" lang="en-US"/>
              <a:t>R</a:t>
            </a:r>
            <a:r>
              <a:rPr altLang="en-US" lang="zh-CN"/>
              <a:t>为</a:t>
            </a:r>
            <a:r>
              <a:rPr altLang="en-US" lang="zh-CN"/>
              <a:t>目标</a:t>
            </a:r>
            <a:r>
              <a:rPr altLang="en-US" lang="zh-CN"/>
              <a:t>航天器</a:t>
            </a:r>
            <a:r>
              <a:rPr altLang="en-US" lang="zh-CN"/>
              <a:t>轨道</a:t>
            </a:r>
            <a:r>
              <a:rPr altLang="en-US" lang="zh-CN"/>
              <a:t>半径</a:t>
            </a:r>
            <a:endParaRPr lang="zh-CN"/>
          </a:p>
          <a:p>
            <a:r>
              <a:rPr altLang="en-US" lang="zh-CN"/>
              <a:t>当前</a:t>
            </a:r>
            <a:r>
              <a:rPr altLang="en-US" lang="zh-CN"/>
              <a:t>航天器</a:t>
            </a:r>
            <a:r>
              <a:rPr altLang="en-US" lang="zh-CN"/>
              <a:t>在</a:t>
            </a:r>
            <a:r>
              <a:rPr altLang="en-US" lang="zh-CN"/>
              <a:t>目标</a:t>
            </a:r>
            <a:r>
              <a:rPr altLang="en-US" lang="zh-CN"/>
              <a:t>航</a:t>
            </a:r>
            <a:r>
              <a:rPr altLang="en-US" lang="zh-CN"/>
              <a:t>天</a:t>
            </a:r>
            <a:r>
              <a:rPr altLang="en-US" lang="zh-CN"/>
              <a:t>器</a:t>
            </a:r>
            <a:r>
              <a:rPr altLang="en-US" lang="zh-CN"/>
              <a:t>下面</a:t>
            </a:r>
            <a:r>
              <a:rPr altLang="en-US" lang="zh-CN"/>
              <a:t>时</a:t>
            </a:r>
            <a:r>
              <a:rPr altLang="en-US" lang="zh-CN"/>
              <a:t>，</a:t>
            </a:r>
            <a:r>
              <a:rPr altLang="en-US" lang="zh-CN"/>
              <a:t>θ</a:t>
            </a:r>
            <a:r>
              <a:rPr altLang="en-US" lang="zh-CN"/>
              <a:t>大于</a:t>
            </a:r>
            <a:r>
              <a:rPr altLang="zh-CN" lang="en-US"/>
              <a:t>0</a:t>
            </a:r>
            <a:r>
              <a:rPr altLang="en-US" lang="zh-CN"/>
              <a:t>°</a:t>
            </a:r>
            <a:r>
              <a:rPr altLang="en-US" lang="zh-CN"/>
              <a:t>小于</a:t>
            </a:r>
            <a:r>
              <a:rPr altLang="zh-CN" lang="en-US"/>
              <a:t>9</a:t>
            </a:r>
            <a:r>
              <a:rPr altLang="zh-CN" lang="en-US"/>
              <a:t>0</a:t>
            </a:r>
            <a:r>
              <a:rPr altLang="en-US" lang="zh-CN"/>
              <a:t>°</a:t>
            </a:r>
            <a:r>
              <a:rPr altLang="en-US" lang="zh-CN"/>
              <a:t>，</a:t>
            </a:r>
            <a:r>
              <a:rPr altLang="en-US" lang="zh-CN"/>
              <a:t>当前</a:t>
            </a:r>
            <a:r>
              <a:rPr altLang="en-US" lang="zh-CN"/>
              <a:t>航天器</a:t>
            </a:r>
            <a:r>
              <a:rPr altLang="en-US" lang="zh-CN"/>
              <a:t>在</a:t>
            </a:r>
            <a:r>
              <a:rPr altLang="en-US" lang="zh-CN"/>
              <a:t>目标</a:t>
            </a:r>
            <a:r>
              <a:rPr altLang="en-US" lang="zh-CN"/>
              <a:t>航天器</a:t>
            </a:r>
            <a:r>
              <a:rPr altLang="en-US" lang="zh-CN"/>
              <a:t>以上</a:t>
            </a:r>
            <a:r>
              <a:rPr altLang="en-US" lang="zh-CN"/>
              <a:t>时</a:t>
            </a:r>
            <a:r>
              <a:rPr altLang="en-US" lang="zh-CN"/>
              <a:t>，</a:t>
            </a:r>
            <a:r>
              <a:rPr altLang="en-US" lang="zh-CN"/>
              <a:t>θ</a:t>
            </a:r>
            <a:r>
              <a:rPr altLang="en-US" lang="zh-CN"/>
              <a:t>小于</a:t>
            </a:r>
            <a:r>
              <a:rPr altLang="zh-CN" lang="en-US"/>
              <a:t>0</a:t>
            </a:r>
            <a:r>
              <a:rPr altLang="en-US" lang="zh-CN"/>
              <a:t>°</a:t>
            </a:r>
            <a:endParaRPr lang="zh-CN"/>
          </a:p>
          <a:p>
            <a:r>
              <a:rPr altLang="en-US" lang="zh-CN"/>
              <a:t>θ</a:t>
            </a:r>
            <a:r>
              <a:rPr altLang="en-US" lang="zh-CN"/>
              <a:t>为</a:t>
            </a:r>
            <a:r>
              <a:rPr altLang="en-US" lang="zh-CN"/>
              <a:t>两航天器</a:t>
            </a:r>
            <a:r>
              <a:rPr altLang="en-US" lang="zh-CN"/>
              <a:t>与</a:t>
            </a:r>
            <a:r>
              <a:rPr altLang="en-US" lang="zh-CN"/>
              <a:t>地心</a:t>
            </a:r>
            <a:r>
              <a:rPr altLang="en-US" lang="zh-CN"/>
              <a:t>连线</a:t>
            </a:r>
            <a:r>
              <a:rPr altLang="en-US" lang="zh-CN"/>
              <a:t>之间</a:t>
            </a:r>
            <a:r>
              <a:rPr altLang="en-US" lang="zh-CN"/>
              <a:t>的</a:t>
            </a:r>
            <a:r>
              <a:rPr altLang="en-US" lang="zh-CN"/>
              <a:t>角度</a:t>
            </a:r>
            <a:r>
              <a:rPr altLang="en-US" lang="zh-CN"/>
              <a:t>，</a:t>
            </a:r>
            <a:r>
              <a:rPr altLang="en-US" lang="zh-CN"/>
              <a:t>并以</a:t>
            </a:r>
            <a:r>
              <a:rPr altLang="en-US" lang="zh-CN"/>
              <a:t>地心</a:t>
            </a:r>
            <a:r>
              <a:rPr altLang="en-US" lang="zh-CN"/>
              <a:t>为</a:t>
            </a:r>
            <a:r>
              <a:rPr altLang="en-US" lang="zh-CN"/>
              <a:t>原点</a:t>
            </a:r>
            <a:r>
              <a:rPr altLang="en-US" lang="zh-CN"/>
              <a:t>，</a:t>
            </a:r>
            <a:r>
              <a:rPr altLang="en-US" lang="zh-CN"/>
              <a:t>当前</a:t>
            </a:r>
            <a:r>
              <a:rPr altLang="en-US" lang="zh-CN"/>
              <a:t>航天器</a:t>
            </a:r>
            <a:r>
              <a:rPr altLang="en-US" lang="zh-CN"/>
              <a:t>方向</a:t>
            </a:r>
            <a:r>
              <a:rPr altLang="en-US" lang="zh-CN"/>
              <a:t>为</a:t>
            </a:r>
            <a:r>
              <a:rPr altLang="zh-CN" lang="en-US"/>
              <a:t>x</a:t>
            </a:r>
            <a:r>
              <a:rPr altLang="en-US" lang="zh-CN"/>
              <a:t>轴</a:t>
            </a:r>
            <a:r>
              <a:rPr altLang="en-US" lang="zh-CN"/>
              <a:t>建立</a:t>
            </a:r>
            <a:r>
              <a:rPr altLang="en-US" lang="zh-CN"/>
              <a:t>坐标系</a:t>
            </a:r>
            <a:r>
              <a:rPr altLang="en-US" lang="zh-CN"/>
              <a:t>，</a:t>
            </a:r>
            <a:r>
              <a:rPr altLang="en-US" lang="zh-CN"/>
              <a:t>以此</a:t>
            </a:r>
            <a:r>
              <a:rPr altLang="en-US" lang="zh-CN"/>
              <a:t>找到</a:t>
            </a:r>
            <a:r>
              <a:rPr altLang="en-US" lang="zh-CN"/>
              <a:t>θ</a:t>
            </a:r>
            <a:r>
              <a:rPr altLang="en-US" lang="zh-CN"/>
              <a:t>角</a:t>
            </a:r>
            <a:r>
              <a:rPr altLang="en-US" lang="zh-CN"/>
              <a:t>，</a:t>
            </a:r>
            <a:r>
              <a:rPr altLang="en-US" lang="zh-CN"/>
              <a:t>即为</a:t>
            </a:r>
            <a:r>
              <a:rPr altLang="en-US" lang="zh-CN"/>
              <a:t>目标</a:t>
            </a:r>
            <a:r>
              <a:rPr altLang="en-US" lang="zh-CN"/>
              <a:t>航天器</a:t>
            </a:r>
            <a:r>
              <a:rPr altLang="en-US" lang="zh-CN"/>
              <a:t>方</a:t>
            </a:r>
            <a:r>
              <a:rPr altLang="en-US" lang="zh-CN"/>
              <a:t>向</a:t>
            </a:r>
            <a:r>
              <a:rPr altLang="en-US" lang="zh-CN"/>
              <a:t>。</a:t>
            </a:r>
            <a:endParaRPr lang="zh-CN"/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再入</a:t>
            </a:r>
            <a:r>
              <a:rPr lang="zh-CN"/>
              <a:t>大气</a:t>
            </a:r>
            <a:endParaRPr lang="zh-CN"/>
          </a:p>
        </p:txBody>
      </p:sp>
      <p:sp>
        <p:nvSpPr>
          <p:cNvPr id="1048846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人们</a:t>
            </a:r>
            <a:r>
              <a:rPr lang="zh-CN"/>
              <a:t>的</a:t>
            </a:r>
            <a:r>
              <a:rPr lang="zh-CN"/>
              <a:t>航天器</a:t>
            </a:r>
            <a:r>
              <a:rPr lang="zh-CN"/>
              <a:t>与</a:t>
            </a:r>
            <a:r>
              <a:rPr lang="zh-CN"/>
              <a:t>熊熊</a:t>
            </a:r>
            <a:r>
              <a:rPr lang="zh-CN"/>
              <a:t>卫星</a:t>
            </a:r>
            <a:r>
              <a:rPr lang="zh-CN"/>
              <a:t>对接</a:t>
            </a:r>
            <a:r>
              <a:rPr lang="zh-CN"/>
              <a:t>后</a:t>
            </a:r>
            <a:r>
              <a:rPr lang="zh-CN"/>
              <a:t>，</a:t>
            </a:r>
            <a:r>
              <a:rPr lang="zh-CN"/>
              <a:t>将其</a:t>
            </a:r>
            <a:r>
              <a:rPr lang="zh-CN"/>
              <a:t>带</a:t>
            </a:r>
            <a:r>
              <a:rPr lang="zh-CN"/>
              <a:t>回</a:t>
            </a:r>
            <a:r>
              <a:rPr lang="zh-CN"/>
              <a:t>地球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2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730915" y="2510895"/>
            <a:ext cx="4786261" cy="3666068"/>
          </a:xfrm>
          <a:prstGeom prst="rect"/>
        </p:spPr>
      </p:pic>
      <p:pic>
        <p:nvPicPr>
          <p:cNvPr id="2097229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787044" y="3323005"/>
            <a:ext cx="2728305" cy="2041849"/>
          </a:xfrm>
          <a:prstGeom prst="rect"/>
        </p:spPr>
      </p:pic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p>
            <a:pPr algn="ctr"/>
            <a:r>
              <a:rPr lang="zh-CN"/>
              <a:t>第十五章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太空</a:t>
            </a:r>
            <a:r>
              <a:rPr altLang="en-US" lang="zh-CN"/>
              <a:t>车祸</a:t>
            </a:r>
            <a:endParaRPr lang="zh-CN"/>
          </a:p>
        </p:txBody>
      </p:sp>
      <p:sp>
        <p:nvSpPr>
          <p:cNvPr id="1048849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852" name="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351338"/>
          </a:xfrm>
        </p:spPr>
        <p:txBody>
          <a:bodyPr/>
          <a:p>
            <a:r>
              <a:rPr altLang="zh-CN" lang="en-US"/>
              <a:t>2</a:t>
            </a:r>
            <a:r>
              <a:rPr altLang="zh-CN" lang="en-US"/>
              <a:t>0</a:t>
            </a:r>
            <a:r>
              <a:rPr altLang="zh-CN" lang="en-US"/>
              <a:t>4</a:t>
            </a:r>
            <a:r>
              <a:rPr altLang="zh-CN" lang="en-US"/>
              <a:t>3</a:t>
            </a:r>
            <a:r>
              <a:rPr altLang="en-US" lang="zh-CN"/>
              <a:t>年</a:t>
            </a:r>
            <a:r>
              <a:rPr altLang="zh-CN" lang="en-US"/>
              <a:t>5</a:t>
            </a:r>
            <a:r>
              <a:rPr altLang="en-US" lang="zh-CN"/>
              <a:t>月</a:t>
            </a:r>
            <a:r>
              <a:rPr altLang="zh-CN" lang="en-US"/>
              <a:t>1</a:t>
            </a:r>
            <a:r>
              <a:rPr altLang="zh-CN" lang="en-US"/>
              <a:t>2</a:t>
            </a:r>
            <a:r>
              <a:rPr altLang="en-US" lang="zh-CN"/>
              <a:t>日</a:t>
            </a:r>
            <a:r>
              <a:rPr altLang="en-US" lang="zh-CN"/>
              <a:t>，</a:t>
            </a:r>
            <a:r>
              <a:rPr altLang="en-US" lang="zh-CN"/>
              <a:t>人类</a:t>
            </a:r>
            <a:r>
              <a:rPr altLang="en-US" lang="zh-CN"/>
              <a:t>航天器</a:t>
            </a:r>
            <a:r>
              <a:rPr altLang="en-US" lang="zh-CN"/>
              <a:t>回中</a:t>
            </a:r>
            <a:r>
              <a:rPr altLang="en-US" lang="zh-CN"/>
              <a:t>七</a:t>
            </a:r>
            <a:r>
              <a:rPr altLang="en-US" lang="zh-CN"/>
              <a:t>号</a:t>
            </a:r>
            <a:r>
              <a:rPr altLang="en-US" lang="zh-CN"/>
              <a:t>和</a:t>
            </a:r>
            <a:r>
              <a:rPr altLang="en-US" lang="zh-CN"/>
              <a:t>熊熊</a:t>
            </a:r>
            <a:r>
              <a:rPr altLang="en-US" lang="zh-CN"/>
              <a:t>卫星</a:t>
            </a:r>
            <a:r>
              <a:rPr altLang="en-US" lang="zh-CN"/>
              <a:t>熊力</a:t>
            </a:r>
            <a:r>
              <a:rPr altLang="en-US" lang="zh-CN"/>
              <a:t>十七</a:t>
            </a:r>
            <a:r>
              <a:rPr altLang="en-US" lang="zh-CN"/>
              <a:t>号</a:t>
            </a:r>
            <a:r>
              <a:rPr altLang="en-US" lang="zh-CN"/>
              <a:t>在</a:t>
            </a:r>
            <a:r>
              <a:rPr altLang="en-US" lang="zh-CN"/>
              <a:t>高度</a:t>
            </a:r>
            <a:r>
              <a:rPr altLang="zh-CN" lang="en-US"/>
              <a:t>5</a:t>
            </a:r>
            <a:r>
              <a:rPr altLang="zh-CN" lang="en-US"/>
              <a:t>3</a:t>
            </a:r>
            <a:r>
              <a:rPr altLang="zh-CN" lang="en-US"/>
              <a:t>2</a:t>
            </a:r>
            <a:r>
              <a:rPr altLang="zh-CN" lang="en-US"/>
              <a:t>km</a:t>
            </a:r>
            <a:r>
              <a:rPr altLang="en-US" lang="zh-CN"/>
              <a:t>，</a:t>
            </a:r>
            <a:r>
              <a:rPr altLang="en-US" lang="zh-CN"/>
              <a:t>回中七号</a:t>
            </a:r>
            <a:r>
              <a:rPr altLang="en-US" lang="zh-CN"/>
              <a:t>轨道</a:t>
            </a:r>
            <a:r>
              <a:rPr altLang="en-US" lang="zh-CN"/>
              <a:t>升交点</a:t>
            </a:r>
            <a:r>
              <a:rPr altLang="en-US" lang="zh-CN"/>
              <a:t>处</a:t>
            </a:r>
            <a:r>
              <a:rPr altLang="en-US" lang="zh-CN"/>
              <a:t>相撞</a:t>
            </a:r>
            <a:r>
              <a:rPr altLang="en-US" lang="zh-CN"/>
              <a:t>。</a:t>
            </a:r>
            <a:endParaRPr lang="zh-CN"/>
          </a:p>
          <a:p>
            <a:r>
              <a:rPr altLang="en-US" lang="zh-CN"/>
              <a:t>升交点</a:t>
            </a:r>
            <a:r>
              <a:rPr altLang="en-US" lang="zh-CN"/>
              <a:t>：</a:t>
            </a:r>
            <a:r>
              <a:rPr altLang="en-US" lang="zh-CN"/>
              <a:t>卫星</a:t>
            </a:r>
            <a:r>
              <a:rPr altLang="en-US" lang="zh-CN"/>
              <a:t>由南向北</a:t>
            </a:r>
            <a:r>
              <a:rPr altLang="en-US" lang="zh-CN"/>
              <a:t>（</a:t>
            </a:r>
            <a:r>
              <a:rPr altLang="en-US" lang="zh-CN"/>
              <a:t>直观</a:t>
            </a:r>
            <a:r>
              <a:rPr altLang="en-US" lang="zh-CN"/>
              <a:t>来看</a:t>
            </a:r>
            <a:r>
              <a:rPr altLang="en-US" lang="zh-CN"/>
              <a:t>就是</a:t>
            </a:r>
            <a:r>
              <a:rPr altLang="en-US" lang="zh-CN"/>
              <a:t>从</a:t>
            </a:r>
            <a:r>
              <a:rPr altLang="en-US" lang="zh-CN"/>
              <a:t>下</a:t>
            </a:r>
            <a:r>
              <a:rPr altLang="en-US" lang="zh-CN"/>
              <a:t>到上</a:t>
            </a:r>
            <a:r>
              <a:rPr altLang="en-US" lang="zh-CN"/>
              <a:t>）</a:t>
            </a:r>
            <a:r>
              <a:rPr altLang="en-US" lang="zh-CN"/>
              <a:t>运动</a:t>
            </a:r>
            <a:r>
              <a:rPr altLang="en-US" lang="zh-CN"/>
              <a:t>时</a:t>
            </a:r>
            <a:r>
              <a:rPr altLang="en-US" lang="zh-CN"/>
              <a:t>与</a:t>
            </a:r>
            <a:r>
              <a:rPr altLang="en-US" lang="zh-CN"/>
              <a:t>参考</a:t>
            </a:r>
            <a:r>
              <a:rPr altLang="en-US" lang="zh-CN"/>
              <a:t>平面</a:t>
            </a:r>
            <a:r>
              <a:rPr altLang="en-US" lang="zh-CN"/>
              <a:t>（</a:t>
            </a:r>
            <a:r>
              <a:rPr altLang="en-US" lang="zh-CN"/>
              <a:t>在</a:t>
            </a:r>
            <a:r>
              <a:rPr altLang="en-US" lang="zh-CN"/>
              <a:t>地球</a:t>
            </a:r>
            <a:r>
              <a:rPr altLang="en-US" lang="zh-CN"/>
              <a:t>轨道上</a:t>
            </a:r>
            <a:r>
              <a:rPr altLang="en-US" lang="zh-CN"/>
              <a:t>一般</a:t>
            </a:r>
            <a:r>
              <a:rPr altLang="en-US" lang="zh-CN"/>
              <a:t>取</a:t>
            </a:r>
            <a:r>
              <a:rPr altLang="en-US" lang="zh-CN"/>
              <a:t>赤道</a:t>
            </a:r>
            <a:r>
              <a:rPr altLang="en-US" lang="zh-CN"/>
              <a:t>平面</a:t>
            </a:r>
            <a:r>
              <a:rPr altLang="en-US" lang="zh-CN"/>
              <a:t>）</a:t>
            </a:r>
            <a:r>
              <a:rPr altLang="en-US" lang="zh-CN"/>
              <a:t>的</a:t>
            </a:r>
            <a:r>
              <a:rPr altLang="en-US" lang="zh-CN"/>
              <a:t>交</a:t>
            </a:r>
            <a:r>
              <a:rPr altLang="en-US" lang="zh-CN"/>
              <a:t>点</a:t>
            </a:r>
            <a:r>
              <a:rPr altLang="en-US" lang="zh-CN"/>
              <a:t>。</a:t>
            </a:r>
            <a:endParaRPr lang="zh-CN"/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855" name=""/>
          <p:cNvSpPr>
            <a:spLocks noGrp="1"/>
          </p:cNvSpPr>
          <p:nvPr>
            <p:ph idx="1"/>
          </p:nvPr>
        </p:nvSpPr>
        <p:spPr>
          <a:xfrm>
            <a:off x="628649" y="804039"/>
            <a:ext cx="7886700" cy="4351338"/>
          </a:xfrm>
        </p:spPr>
        <p:txBody>
          <a:bodyPr/>
          <a:p>
            <a:r>
              <a:rPr lang="zh-CN"/>
              <a:t>熊熊</a:t>
            </a:r>
            <a:r>
              <a:rPr lang="zh-CN"/>
              <a:t>知道</a:t>
            </a:r>
            <a:r>
              <a:rPr lang="zh-CN"/>
              <a:t>以后</a:t>
            </a:r>
            <a:r>
              <a:rPr lang="zh-CN"/>
              <a:t>，</a:t>
            </a:r>
            <a:r>
              <a:rPr lang="zh-CN"/>
              <a:t>以</a:t>
            </a:r>
            <a:r>
              <a:rPr lang="zh-CN"/>
              <a:t>此</a:t>
            </a:r>
            <a:r>
              <a:rPr lang="zh-CN"/>
              <a:t>和</a:t>
            </a:r>
            <a:r>
              <a:rPr lang="zh-CN"/>
              <a:t>将</a:t>
            </a:r>
            <a:r>
              <a:rPr lang="zh-CN"/>
              <a:t>熊熊</a:t>
            </a:r>
            <a:r>
              <a:rPr lang="zh-CN"/>
              <a:t>卫星</a:t>
            </a:r>
            <a:r>
              <a:rPr lang="zh-CN"/>
              <a:t>带回</a:t>
            </a:r>
            <a:r>
              <a:rPr lang="zh-CN"/>
              <a:t>地球</a:t>
            </a:r>
            <a:r>
              <a:rPr lang="zh-CN"/>
              <a:t>为由</a:t>
            </a:r>
            <a:r>
              <a:rPr lang="zh-CN"/>
              <a:t>发起</a:t>
            </a:r>
            <a:r>
              <a:rPr lang="zh-CN"/>
              <a:t>战争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3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892214"/>
            <a:ext cx="9144000" cy="4019676"/>
          </a:xfrm>
          <a:prstGeom prst="rect"/>
        </p:spPr>
      </p:pic>
      <p:sp>
        <p:nvSpPr>
          <p:cNvPr id="1048856" name=""/>
          <p:cNvSpPr txBox="1"/>
          <p:nvPr/>
        </p:nvSpPr>
        <p:spPr>
          <a:xfrm>
            <a:off x="2571999" y="5911890"/>
            <a:ext cx="4000000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熊熊</a:t>
            </a:r>
            <a:r>
              <a:rPr sz="2800" lang="zh-CN">
                <a:solidFill>
                  <a:srgbClr val="000000"/>
                </a:solidFill>
              </a:rPr>
              <a:t>偷袭</a:t>
            </a:r>
            <a:r>
              <a:rPr sz="2800" lang="zh-CN">
                <a:solidFill>
                  <a:srgbClr val="000000"/>
                </a:solidFill>
              </a:rPr>
              <a:t>长城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859" name=""/>
          <p:cNvSpPr>
            <a:spLocks noGrp="1"/>
          </p:cNvSpPr>
          <p:nvPr>
            <p:ph idx="1"/>
          </p:nvPr>
        </p:nvSpPr>
        <p:spPr>
          <a:xfrm>
            <a:off x="628649" y="810228"/>
            <a:ext cx="7886700" cy="4351338"/>
          </a:xfrm>
        </p:spPr>
        <p:txBody>
          <a:bodyPr/>
          <a:p>
            <a:r>
              <a:rPr lang="zh-CN"/>
              <a:t>与此</a:t>
            </a:r>
            <a:r>
              <a:rPr lang="zh-CN"/>
              <a:t>同时</a:t>
            </a:r>
            <a:r>
              <a:rPr lang="zh-CN"/>
              <a:t>，</a:t>
            </a:r>
            <a:r>
              <a:rPr lang="zh-CN"/>
              <a:t>熊熊</a:t>
            </a:r>
            <a:r>
              <a:rPr lang="zh-CN"/>
              <a:t>操控</a:t>
            </a:r>
            <a:r>
              <a:rPr lang="zh-CN"/>
              <a:t>熊</a:t>
            </a:r>
            <a:r>
              <a:rPr lang="zh-CN"/>
              <a:t>力</a:t>
            </a:r>
            <a:r>
              <a:rPr lang="zh-CN"/>
              <a:t>二十三</a:t>
            </a:r>
            <a:r>
              <a:rPr altLang="en-US" lang="zh-CN"/>
              <a:t>号</a:t>
            </a:r>
            <a:r>
              <a:rPr altLang="en-US" lang="zh-CN"/>
              <a:t>进行</a:t>
            </a:r>
            <a:r>
              <a:rPr altLang="en-US" lang="zh-CN"/>
              <a:t>变轨</a:t>
            </a:r>
            <a:r>
              <a:rPr altLang="en-US" lang="zh-CN"/>
              <a:t>，</a:t>
            </a:r>
            <a:r>
              <a:rPr altLang="en-US" lang="zh-CN"/>
              <a:t>刻意</a:t>
            </a:r>
            <a:r>
              <a:rPr altLang="en-US" lang="zh-CN"/>
              <a:t>使</a:t>
            </a:r>
            <a:r>
              <a:rPr altLang="en-US" lang="zh-CN"/>
              <a:t>其</a:t>
            </a:r>
            <a:r>
              <a:rPr altLang="en-US" lang="zh-CN"/>
              <a:t>与</a:t>
            </a:r>
            <a:r>
              <a:rPr altLang="en-US" lang="zh-CN"/>
              <a:t>回中</a:t>
            </a:r>
            <a:r>
              <a:rPr altLang="en-US" lang="zh-CN"/>
              <a:t>八号</a:t>
            </a:r>
            <a:r>
              <a:rPr altLang="en-US" lang="zh-CN"/>
              <a:t>相撞</a:t>
            </a:r>
            <a:r>
              <a:rPr altLang="en-US" lang="zh-CN"/>
              <a:t>，</a:t>
            </a:r>
            <a:r>
              <a:rPr altLang="en-US" lang="zh-CN"/>
              <a:t>并</a:t>
            </a:r>
            <a:r>
              <a:rPr altLang="en-US" lang="zh-CN"/>
              <a:t>大举</a:t>
            </a:r>
            <a:r>
              <a:rPr altLang="en-US" lang="zh-CN"/>
              <a:t>进攻</a:t>
            </a:r>
            <a:r>
              <a:rPr altLang="en-US" lang="zh-CN"/>
              <a:t>长城</a:t>
            </a:r>
            <a:r>
              <a:rPr altLang="en-US" lang="zh-CN"/>
              <a:t>。</a:t>
            </a:r>
            <a:endParaRPr lang="zh-CN"/>
          </a:p>
        </p:txBody>
      </p:sp>
      <p:pic>
        <p:nvPicPr>
          <p:cNvPr id="209723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000348" y="2791993"/>
            <a:ext cx="3515001" cy="2590757"/>
          </a:xfrm>
          <a:prstGeom prst="rect"/>
        </p:spPr>
      </p:pic>
      <p:pic>
        <p:nvPicPr>
          <p:cNvPr id="209723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28650" y="2791993"/>
            <a:ext cx="3967855" cy="2742324"/>
          </a:xfrm>
          <a:prstGeom prst="rect"/>
        </p:spPr>
      </p:pic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1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雷电</a:t>
            </a:r>
            <a:r>
              <a:rPr lang="zh-CN"/>
              <a:t>之力</a:t>
            </a:r>
            <a:endParaRPr lang="zh-CN"/>
          </a:p>
        </p:txBody>
      </p:sp>
      <p:sp>
        <p:nvSpPr>
          <p:cNvPr id="1048862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李老师</a:t>
            </a:r>
            <a:r>
              <a:rPr lang="zh-CN"/>
              <a:t>研发出</a:t>
            </a:r>
            <a:r>
              <a:rPr lang="zh-CN"/>
              <a:t>了</a:t>
            </a:r>
            <a:r>
              <a:rPr lang="zh-CN"/>
              <a:t>空手</a:t>
            </a:r>
            <a:r>
              <a:rPr lang="zh-CN"/>
              <a:t>召唤</a:t>
            </a:r>
            <a:r>
              <a:rPr lang="zh-CN"/>
              <a:t>雷电</a:t>
            </a:r>
            <a:r>
              <a:rPr lang="zh-CN"/>
              <a:t>的</a:t>
            </a:r>
            <a:r>
              <a:rPr lang="zh-CN"/>
              <a:t>装置</a:t>
            </a:r>
            <a:r>
              <a:rPr lang="zh-CN"/>
              <a:t>，</a:t>
            </a:r>
            <a:r>
              <a:rPr lang="zh-CN"/>
              <a:t>并</a:t>
            </a:r>
            <a:r>
              <a:rPr lang="zh-CN"/>
              <a:t>通过</a:t>
            </a:r>
            <a:r>
              <a:rPr lang="zh-CN"/>
              <a:t>全国</a:t>
            </a:r>
            <a:r>
              <a:rPr lang="zh-CN"/>
              <a:t>视频</a:t>
            </a:r>
            <a:r>
              <a:rPr lang="zh-CN"/>
              <a:t>对</a:t>
            </a:r>
            <a:r>
              <a:rPr lang="zh-CN"/>
              <a:t>所有人</a:t>
            </a:r>
            <a:r>
              <a:rPr lang="zh-CN"/>
              <a:t>进行</a:t>
            </a:r>
            <a:r>
              <a:rPr lang="zh-CN"/>
              <a:t>教学</a:t>
            </a:r>
            <a:r>
              <a:rPr lang="zh-CN"/>
              <a:t>如何</a:t>
            </a:r>
            <a:r>
              <a:rPr lang="zh-CN"/>
              <a:t>制作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3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915195" y="3184999"/>
            <a:ext cx="3600155" cy="2695528"/>
          </a:xfrm>
          <a:prstGeom prst="rect"/>
        </p:spPr>
      </p:pic>
      <p:pic>
        <p:nvPicPr>
          <p:cNvPr id="209723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28649" y="3184998"/>
            <a:ext cx="3429621" cy="3101829"/>
          </a:xfrm>
          <a:prstGeom prst="rect"/>
        </p:spPr>
      </p:pic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学会</a:t>
            </a:r>
            <a:r>
              <a:rPr lang="zh-CN"/>
              <a:t>了</a:t>
            </a:r>
            <a:r>
              <a:rPr lang="zh-CN"/>
              <a:t>雷电</a:t>
            </a:r>
            <a:r>
              <a:rPr lang="zh-CN"/>
              <a:t>的</a:t>
            </a:r>
            <a:r>
              <a:rPr lang="zh-CN"/>
              <a:t>人们</a:t>
            </a:r>
            <a:endParaRPr lang="zh-CN"/>
          </a:p>
        </p:txBody>
      </p:sp>
      <p:sp>
        <p:nvSpPr>
          <p:cNvPr id="1048865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3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28650" y="1825625"/>
            <a:ext cx="4164576" cy="2584008"/>
          </a:xfrm>
          <a:prstGeom prst="rect"/>
        </p:spPr>
      </p:pic>
      <p:pic>
        <p:nvPicPr>
          <p:cNvPr id="209723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743992" y="1771977"/>
            <a:ext cx="4348019" cy="2998133"/>
          </a:xfrm>
          <a:prstGeom prst="rect"/>
        </p:spPr>
      </p:pic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"/>
          <p:cNvSpPr>
            <a:spLocks noGrp="1"/>
          </p:cNvSpPr>
          <p:nvPr>
            <p:ph type="title"/>
          </p:nvPr>
        </p:nvSpPr>
        <p:spPr>
          <a:xfrm>
            <a:off x="628649" y="2766219"/>
            <a:ext cx="7886700" cy="1325563"/>
          </a:xfrm>
        </p:spPr>
        <p:txBody>
          <a:bodyPr/>
          <a:p>
            <a:pPr algn="ctr"/>
            <a:r>
              <a:rPr lang="zh-CN"/>
              <a:t>第十六章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陨石</a:t>
            </a:r>
            <a:r>
              <a:rPr altLang="en-US" lang="zh-CN"/>
              <a:t>连</a:t>
            </a:r>
            <a:r>
              <a:rPr altLang="en-US" lang="zh-CN"/>
              <a:t>环</a:t>
            </a:r>
            <a:endParaRPr lang="zh-CN"/>
          </a:p>
        </p:txBody>
      </p:sp>
      <p:sp>
        <p:nvSpPr>
          <p:cNvPr id="104886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第一</a:t>
            </a:r>
            <a:r>
              <a:rPr lang="zh-CN"/>
              <a:t>次</a:t>
            </a:r>
            <a:r>
              <a:rPr lang="zh-CN"/>
              <a:t>熊人</a:t>
            </a:r>
            <a:r>
              <a:rPr lang="zh-CN"/>
              <a:t>大战</a:t>
            </a:r>
            <a:endParaRPr lang="zh-CN"/>
          </a:p>
        </p:txBody>
      </p:sp>
      <p:sp>
        <p:nvSpPr>
          <p:cNvPr id="1048616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熊</a:t>
            </a:r>
            <a:r>
              <a:rPr lang="zh-CN"/>
              <a:t>熊</a:t>
            </a:r>
            <a:r>
              <a:rPr lang="zh-CN"/>
              <a:t>们</a:t>
            </a:r>
            <a:r>
              <a:rPr lang="zh-CN"/>
              <a:t>攻到了</a:t>
            </a:r>
            <a:r>
              <a:rPr lang="zh-CN"/>
              <a:t>长城</a:t>
            </a:r>
            <a:r>
              <a:rPr lang="zh-CN"/>
              <a:t>，</a:t>
            </a:r>
            <a:r>
              <a:rPr lang="zh-CN"/>
              <a:t>第一次</a:t>
            </a:r>
            <a:r>
              <a:rPr lang="zh-CN"/>
              <a:t>熊人</a:t>
            </a:r>
            <a:r>
              <a:rPr lang="zh-CN"/>
              <a:t>大战</a:t>
            </a:r>
            <a:r>
              <a:rPr lang="zh-CN"/>
              <a:t>到达</a:t>
            </a:r>
            <a:r>
              <a:rPr lang="zh-CN"/>
              <a:t>巅峰</a:t>
            </a:r>
            <a:r>
              <a:rPr lang="zh-CN"/>
              <a:t>，</a:t>
            </a:r>
            <a:r>
              <a:rPr lang="zh-CN"/>
              <a:t>人们</a:t>
            </a:r>
            <a:r>
              <a:rPr lang="zh-CN"/>
              <a:t>全力</a:t>
            </a:r>
            <a:r>
              <a:rPr lang="zh-CN"/>
              <a:t>反抗</a:t>
            </a:r>
            <a:r>
              <a:rPr lang="zh-CN"/>
              <a:t>，</a:t>
            </a:r>
            <a:r>
              <a:rPr lang="zh-CN"/>
              <a:t>但</a:t>
            </a:r>
            <a:endParaRPr lang="zh-CN"/>
          </a:p>
          <a:p>
            <a:pPr indent="0" marL="0">
              <a:buNone/>
            </a:pP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lang="zh-CN"/>
              <a:t>无济于事</a:t>
            </a:r>
            <a:r>
              <a:rPr lang="zh-CN"/>
              <a:t>，</a:t>
            </a:r>
            <a:r>
              <a:rPr lang="zh-CN"/>
              <a:t>人类</a:t>
            </a:r>
            <a:r>
              <a:rPr lang="zh-CN"/>
              <a:t>最</a:t>
            </a:r>
            <a:endParaRPr lang="zh-CN"/>
          </a:p>
          <a:p>
            <a:pPr indent="0" marL="0">
              <a:buNone/>
            </a:pP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后</a:t>
            </a:r>
            <a:r>
              <a:rPr altLang="en-US" lang="zh-CN"/>
              <a:t>一道</a:t>
            </a:r>
            <a:r>
              <a:rPr altLang="en-US" lang="zh-CN"/>
              <a:t>防线</a:t>
            </a:r>
            <a:r>
              <a:rPr altLang="en-US" lang="zh-CN"/>
              <a:t>被</a:t>
            </a:r>
            <a:r>
              <a:rPr altLang="en-US" lang="zh-CN"/>
              <a:t>攻下</a:t>
            </a:r>
            <a:endParaRPr lang="zh-CN"/>
          </a:p>
        </p:txBody>
      </p:sp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182844" y="2476518"/>
            <a:ext cx="4961155" cy="3700444"/>
          </a:xfrm>
          <a:prstGeom prst="rect"/>
        </p:spPr>
      </p:pic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0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化学</a:t>
            </a:r>
            <a:r>
              <a:rPr lang="zh-CN"/>
              <a:t>之力</a:t>
            </a:r>
            <a:endParaRPr lang="zh-CN"/>
          </a:p>
        </p:txBody>
      </p:sp>
      <p:sp>
        <p:nvSpPr>
          <p:cNvPr id="1048871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耿老师</a:t>
            </a:r>
            <a:r>
              <a:rPr lang="zh-CN"/>
              <a:t>发现</a:t>
            </a:r>
            <a:r>
              <a:rPr lang="zh-CN"/>
              <a:t>了</a:t>
            </a:r>
            <a:r>
              <a:rPr lang="zh-CN"/>
              <a:t>一种</a:t>
            </a:r>
            <a:r>
              <a:rPr lang="zh-CN"/>
              <a:t>人人</a:t>
            </a:r>
            <a:r>
              <a:rPr lang="zh-CN"/>
              <a:t>皆可</a:t>
            </a:r>
            <a:r>
              <a:rPr lang="zh-CN"/>
              <a:t>制作</a:t>
            </a:r>
            <a:r>
              <a:rPr lang="zh-CN"/>
              <a:t>的</a:t>
            </a:r>
            <a:r>
              <a:rPr lang="zh-CN"/>
              <a:t>小型</a:t>
            </a:r>
            <a:r>
              <a:rPr lang="zh-CN"/>
              <a:t>炸弹</a:t>
            </a:r>
            <a:r>
              <a:rPr lang="zh-CN"/>
              <a:t>，</a:t>
            </a:r>
            <a:r>
              <a:rPr lang="zh-CN"/>
              <a:t>并</a:t>
            </a:r>
            <a:r>
              <a:rPr lang="zh-CN"/>
              <a:t>和</a:t>
            </a:r>
            <a:r>
              <a:rPr lang="zh-CN"/>
              <a:t>李老师</a:t>
            </a:r>
            <a:r>
              <a:rPr lang="zh-CN"/>
              <a:t>一样</a:t>
            </a:r>
            <a:r>
              <a:rPr lang="zh-CN"/>
              <a:t>通过</a:t>
            </a:r>
            <a:r>
              <a:rPr lang="zh-CN"/>
              <a:t>网络</a:t>
            </a:r>
            <a:r>
              <a:rPr lang="zh-CN"/>
              <a:t>给</a:t>
            </a:r>
            <a:r>
              <a:rPr lang="zh-CN"/>
              <a:t>人们</a:t>
            </a:r>
            <a:r>
              <a:rPr lang="zh-CN"/>
              <a:t>传授</a:t>
            </a:r>
            <a:r>
              <a:rPr lang="zh-CN"/>
              <a:t>制作</a:t>
            </a:r>
            <a:r>
              <a:rPr lang="zh-CN"/>
              <a:t>方法</a:t>
            </a:r>
            <a:endParaRPr lang="zh-CN"/>
          </a:p>
        </p:txBody>
      </p:sp>
      <p:pic>
        <p:nvPicPr>
          <p:cNvPr id="209723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28650" y="2889590"/>
            <a:ext cx="4034261" cy="2651048"/>
          </a:xfrm>
          <a:prstGeom prst="rect"/>
        </p:spPr>
      </p:pic>
      <p:pic>
        <p:nvPicPr>
          <p:cNvPr id="209723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110769" y="2889589"/>
            <a:ext cx="3457003" cy="2729877"/>
          </a:xfrm>
          <a:prstGeom prst="rect"/>
        </p:spPr>
      </p:pic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874" name=""/>
          <p:cNvSpPr>
            <a:spLocks noGrp="1"/>
          </p:cNvSpPr>
          <p:nvPr>
            <p:ph idx="1"/>
          </p:nvPr>
        </p:nvSpPr>
        <p:spPr>
          <a:xfrm>
            <a:off x="628650" y="803676"/>
            <a:ext cx="7886700" cy="4351338"/>
          </a:xfrm>
        </p:spPr>
        <p:txBody>
          <a:bodyPr/>
          <a:p>
            <a:r>
              <a:rPr lang="zh-CN"/>
              <a:t>尽管</a:t>
            </a:r>
            <a:r>
              <a:rPr lang="zh-CN"/>
              <a:t>每个人</a:t>
            </a:r>
            <a:r>
              <a:rPr lang="zh-CN"/>
              <a:t>都</a:t>
            </a:r>
            <a:r>
              <a:rPr lang="zh-CN"/>
              <a:t>有能力</a:t>
            </a:r>
            <a:r>
              <a:rPr lang="zh-CN"/>
              <a:t>对抗</a:t>
            </a:r>
            <a:r>
              <a:rPr lang="zh-CN"/>
              <a:t>熊熊</a:t>
            </a:r>
            <a:r>
              <a:rPr lang="zh-CN"/>
              <a:t>了</a:t>
            </a:r>
            <a:r>
              <a:rPr lang="zh-CN"/>
              <a:t>，</a:t>
            </a:r>
            <a:r>
              <a:rPr lang="zh-CN"/>
              <a:t>但</a:t>
            </a:r>
            <a:r>
              <a:rPr lang="zh-CN"/>
              <a:t>熊熊</a:t>
            </a:r>
            <a:r>
              <a:rPr lang="zh-CN"/>
              <a:t>的</a:t>
            </a:r>
            <a:r>
              <a:rPr lang="zh-CN"/>
              <a:t>猛烈</a:t>
            </a:r>
            <a:r>
              <a:rPr lang="zh-CN"/>
              <a:t>攻势</a:t>
            </a:r>
            <a:r>
              <a:rPr lang="zh-CN"/>
              <a:t>让人们</a:t>
            </a:r>
            <a:r>
              <a:rPr lang="zh-CN"/>
              <a:t>愈发</a:t>
            </a:r>
            <a:r>
              <a:rPr lang="zh-CN"/>
              <a:t>绝望</a:t>
            </a:r>
            <a:r>
              <a:rPr lang="zh-CN"/>
              <a:t>。</a:t>
            </a:r>
            <a:r>
              <a:rPr lang="zh-CN"/>
              <a:t>但</a:t>
            </a:r>
            <a:r>
              <a:rPr lang="zh-CN"/>
              <a:t>李老师</a:t>
            </a:r>
            <a:r>
              <a:rPr lang="zh-CN"/>
              <a:t>的</a:t>
            </a:r>
            <a:r>
              <a:rPr lang="zh-CN"/>
              <a:t>学生</a:t>
            </a:r>
            <a:r>
              <a:rPr lang="zh-CN"/>
              <a:t>曾庆一</a:t>
            </a:r>
            <a:r>
              <a:rPr lang="zh-CN"/>
              <a:t>说</a:t>
            </a:r>
            <a:r>
              <a:rPr lang="zh-CN"/>
              <a:t>了</a:t>
            </a:r>
            <a:r>
              <a:rPr lang="zh-CN"/>
              <a:t>一句话</a:t>
            </a:r>
            <a:r>
              <a:rPr lang="zh-CN"/>
              <a:t>：</a:t>
            </a:r>
            <a:r>
              <a:rPr lang="zh-CN"/>
              <a:t>一切</a:t>
            </a:r>
            <a:r>
              <a:rPr lang="zh-CN"/>
              <a:t>都在</a:t>
            </a:r>
            <a:r>
              <a:rPr lang="zh-CN"/>
              <a:t>我的</a:t>
            </a:r>
            <a:r>
              <a:rPr lang="zh-CN"/>
              <a:t>掌握</a:t>
            </a:r>
            <a:r>
              <a:rPr lang="zh-CN"/>
              <a:t>之中</a:t>
            </a:r>
            <a:endParaRPr lang="zh-CN"/>
          </a:p>
        </p:txBody>
      </p:sp>
      <p:pic>
        <p:nvPicPr>
          <p:cNvPr id="209723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797994" y="2592137"/>
            <a:ext cx="3548012" cy="3155050"/>
          </a:xfrm>
          <a:prstGeom prst="rect"/>
        </p:spPr>
      </p:pic>
      <p:sp>
        <p:nvSpPr>
          <p:cNvPr id="1048875" name=""/>
          <p:cNvSpPr txBox="1"/>
          <p:nvPr/>
        </p:nvSpPr>
        <p:spPr>
          <a:xfrm>
            <a:off x="2571999" y="5747187"/>
            <a:ext cx="4000000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800" lang="zh-CN">
                <a:solidFill>
                  <a:srgbClr val="000000"/>
                </a:solidFill>
              </a:rPr>
              <a:t>曾庆一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陨石</a:t>
            </a:r>
            <a:r>
              <a:rPr lang="zh-CN"/>
              <a:t>危机</a:t>
            </a:r>
            <a:endParaRPr lang="zh-CN"/>
          </a:p>
        </p:txBody>
      </p:sp>
      <p:sp>
        <p:nvSpPr>
          <p:cNvPr id="1048878" name=""/>
          <p:cNvSpPr>
            <a:spLocks noGrp="1"/>
          </p:cNvSpPr>
          <p:nvPr>
            <p:ph idx="1"/>
          </p:nvPr>
        </p:nvSpPr>
        <p:spPr>
          <a:xfrm>
            <a:off x="628650" y="1455513"/>
            <a:ext cx="7886700" cy="4351338"/>
          </a:xfrm>
        </p:spPr>
        <p:txBody>
          <a:bodyPr/>
          <a:p>
            <a:r>
              <a:rPr altLang="zh-CN" lang="en-US"/>
              <a:t>2</a:t>
            </a:r>
            <a:r>
              <a:rPr altLang="zh-CN" lang="en-US"/>
              <a:t>0</a:t>
            </a:r>
            <a:r>
              <a:rPr altLang="zh-CN" lang="en-US"/>
              <a:t>4</a:t>
            </a:r>
            <a:r>
              <a:rPr altLang="zh-CN" lang="en-US"/>
              <a:t>3</a:t>
            </a:r>
            <a:r>
              <a:rPr altLang="en-US" lang="zh-CN"/>
              <a:t>年</a:t>
            </a:r>
            <a:r>
              <a:rPr altLang="zh-CN" lang="en-US"/>
              <a:t>6</a:t>
            </a:r>
            <a:r>
              <a:rPr altLang="en-US" lang="zh-CN"/>
              <a:t>月</a:t>
            </a:r>
            <a:r>
              <a:rPr altLang="zh-CN" lang="en-US"/>
              <a:t>3</a:t>
            </a:r>
            <a:r>
              <a:rPr altLang="en-US" lang="zh-CN"/>
              <a:t>日</a:t>
            </a:r>
            <a:r>
              <a:rPr altLang="en-US" lang="zh-CN"/>
              <a:t>，</a:t>
            </a:r>
            <a:r>
              <a:rPr altLang="en-US" lang="zh-CN"/>
              <a:t>专业</a:t>
            </a:r>
            <a:r>
              <a:rPr altLang="en-US" lang="zh-CN"/>
              <a:t>团队</a:t>
            </a:r>
            <a:r>
              <a:rPr altLang="en-US" lang="zh-CN"/>
              <a:t>突然</a:t>
            </a:r>
            <a:r>
              <a:rPr altLang="en-US" lang="zh-CN"/>
              <a:t>发现</a:t>
            </a:r>
            <a:r>
              <a:rPr altLang="en-US" lang="zh-CN"/>
              <a:t>一连串</a:t>
            </a:r>
            <a:r>
              <a:rPr altLang="en-US" lang="zh-CN"/>
              <a:t>小行星</a:t>
            </a:r>
            <a:r>
              <a:rPr altLang="en-US" lang="zh-CN"/>
              <a:t>以</a:t>
            </a:r>
            <a:r>
              <a:rPr altLang="en-US" lang="zh-CN"/>
              <a:t>约</a:t>
            </a:r>
            <a:r>
              <a:rPr altLang="zh-CN" lang="en-US"/>
              <a:t>1</a:t>
            </a:r>
            <a:r>
              <a:rPr altLang="zh-CN" lang="en-US"/>
              <a:t>8</a:t>
            </a:r>
            <a:r>
              <a:rPr altLang="zh-CN" lang="en-US"/>
              <a:t>.</a:t>
            </a:r>
            <a:r>
              <a:rPr altLang="zh-CN" lang="en-US"/>
              <a:t>9</a:t>
            </a:r>
            <a:r>
              <a:rPr altLang="zh-CN" lang="en-US"/>
              <a:t>km</a:t>
            </a:r>
            <a:r>
              <a:rPr altLang="zh-CN" lang="en-US"/>
              <a:t>/</a:t>
            </a:r>
            <a:r>
              <a:rPr altLang="zh-CN" lang="en-US"/>
              <a:t>s</a:t>
            </a:r>
            <a:r>
              <a:rPr altLang="en-US" lang="zh-CN"/>
              <a:t>的</a:t>
            </a:r>
            <a:r>
              <a:rPr altLang="en-US" lang="zh-CN"/>
              <a:t>速度</a:t>
            </a:r>
            <a:r>
              <a:rPr altLang="en-US" lang="zh-CN"/>
              <a:t>向</a:t>
            </a:r>
            <a:r>
              <a:rPr altLang="en-US" lang="zh-CN"/>
              <a:t>地球</a:t>
            </a:r>
            <a:r>
              <a:rPr altLang="en-US" lang="zh-CN"/>
              <a:t>飞来</a:t>
            </a:r>
            <a:r>
              <a:rPr altLang="en-US" lang="zh-CN"/>
              <a:t>，</a:t>
            </a:r>
            <a:r>
              <a:rPr altLang="en-US" lang="zh-CN"/>
              <a:t>如此</a:t>
            </a:r>
            <a:r>
              <a:rPr altLang="en-US" lang="zh-CN"/>
              <a:t>来看</a:t>
            </a:r>
            <a:r>
              <a:rPr altLang="en-US" lang="zh-CN"/>
              <a:t>，</a:t>
            </a:r>
            <a:r>
              <a:rPr altLang="en-US" lang="zh-CN"/>
              <a:t>撞击</a:t>
            </a:r>
            <a:r>
              <a:rPr altLang="en-US" lang="zh-CN"/>
              <a:t>地球</a:t>
            </a:r>
            <a:r>
              <a:rPr altLang="en-US" lang="zh-CN"/>
              <a:t>的</a:t>
            </a:r>
            <a:r>
              <a:rPr altLang="en-US" lang="zh-CN"/>
              <a:t>时候</a:t>
            </a:r>
            <a:r>
              <a:rPr altLang="en-US" lang="zh-CN"/>
              <a:t>正好</a:t>
            </a:r>
            <a:r>
              <a:rPr altLang="en-US" lang="zh-CN"/>
              <a:t>在</a:t>
            </a:r>
            <a:r>
              <a:rPr altLang="en-US" lang="zh-CN"/>
              <a:t>河南</a:t>
            </a:r>
            <a:r>
              <a:rPr altLang="en-US" lang="zh-CN"/>
              <a:t>的</a:t>
            </a:r>
            <a:r>
              <a:rPr altLang="en-US" lang="zh-CN"/>
              <a:t>位置</a:t>
            </a:r>
            <a:r>
              <a:rPr altLang="en-US" lang="zh-CN"/>
              <a:t>，</a:t>
            </a:r>
            <a:r>
              <a:rPr altLang="en-US" lang="zh-CN"/>
              <a:t>且</a:t>
            </a:r>
            <a:r>
              <a:rPr altLang="en-US" lang="zh-CN"/>
              <a:t>威力</a:t>
            </a:r>
            <a:r>
              <a:rPr altLang="en-US" lang="zh-CN"/>
              <a:t>可</a:t>
            </a:r>
            <a:r>
              <a:rPr altLang="en-US" lang="zh-CN"/>
              <a:t>摧毁</a:t>
            </a:r>
            <a:r>
              <a:rPr altLang="en-US" lang="zh-CN"/>
              <a:t>整个</a:t>
            </a:r>
            <a:r>
              <a:rPr altLang="en-US" lang="zh-CN"/>
              <a:t>中国</a:t>
            </a:r>
            <a:r>
              <a:rPr altLang="en-US" lang="zh-CN"/>
              <a:t>。</a:t>
            </a:r>
            <a:endParaRPr lang="zh-CN"/>
          </a:p>
        </p:txBody>
      </p:sp>
      <p:pic>
        <p:nvPicPr>
          <p:cNvPr id="209724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871108" y="3185718"/>
            <a:ext cx="3646282" cy="3403954"/>
          </a:xfrm>
          <a:prstGeom prst="rect"/>
        </p:spPr>
      </p:pic>
      <p:pic>
        <p:nvPicPr>
          <p:cNvPr id="2097241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756809" y="3082242"/>
            <a:ext cx="2532021" cy="3438357"/>
          </a:xfrm>
          <a:prstGeom prst="rect"/>
        </p:spPr>
      </p:pic>
      <p:sp>
        <p:nvSpPr>
          <p:cNvPr id="1048879" name=""/>
          <p:cNvSpPr txBox="1"/>
          <p:nvPr/>
        </p:nvSpPr>
        <p:spPr>
          <a:xfrm>
            <a:off x="6104064" y="5525385"/>
            <a:ext cx="4000000" cy="358140"/>
          </a:xfrm>
          <a:prstGeom prst="rect"/>
        </p:spPr>
        <p:txBody>
          <a:bodyPr rtlCol="0" wrap="square">
            <a:spAutoFit/>
          </a:bodyPr>
          <a:p>
            <a:r>
              <a:rPr sz="1700" lang="zh-CN">
                <a:solidFill>
                  <a:srgbClr val="FFFFFF"/>
                </a:solidFill>
              </a:rPr>
              <a:t>小行星</a:t>
            </a:r>
            <a:r>
              <a:rPr sz="1700" lang="zh-CN">
                <a:solidFill>
                  <a:srgbClr val="FFFFFF"/>
                </a:solidFill>
              </a:rPr>
              <a:t>→</a:t>
            </a:r>
            <a:endParaRPr sz="17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应对</a:t>
            </a:r>
            <a:r>
              <a:rPr lang="zh-CN"/>
              <a:t>方案</a:t>
            </a:r>
            <a:endParaRPr lang="zh-CN"/>
          </a:p>
        </p:txBody>
      </p:sp>
      <p:sp>
        <p:nvSpPr>
          <p:cNvPr id="1048882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 lang="zh-CN"/>
              <a:t>经</a:t>
            </a:r>
            <a:r>
              <a:rPr altLang="zh-CN" lang="zh-CN"/>
              <a:t>专业</a:t>
            </a:r>
            <a:r>
              <a:rPr altLang="zh-CN" lang="zh-CN"/>
              <a:t>团队</a:t>
            </a:r>
            <a:r>
              <a:rPr altLang="zh-CN" lang="zh-CN"/>
              <a:t>观测</a:t>
            </a:r>
            <a:r>
              <a:rPr altLang="zh-CN" lang="zh-CN"/>
              <a:t>发现</a:t>
            </a:r>
            <a:r>
              <a:rPr altLang="zh-CN" lang="zh-CN"/>
              <a:t>，</a:t>
            </a:r>
            <a:r>
              <a:rPr altLang="zh-CN" lang="zh-CN"/>
              <a:t>共有</a:t>
            </a:r>
            <a:r>
              <a:rPr altLang="zh-CN" lang="en-US"/>
              <a:t>1</a:t>
            </a:r>
            <a:r>
              <a:rPr altLang="zh-CN" lang="en-US"/>
              <a:t>3</a:t>
            </a:r>
            <a:r>
              <a:rPr altLang="en-US" lang="zh-CN"/>
              <a:t>颗</a:t>
            </a:r>
            <a:r>
              <a:rPr altLang="en-US" lang="zh-CN"/>
              <a:t>小行星</a:t>
            </a:r>
            <a:r>
              <a:rPr altLang="en-US" lang="zh-CN"/>
              <a:t>正在</a:t>
            </a:r>
            <a:r>
              <a:rPr altLang="en-US" lang="zh-CN"/>
              <a:t>靠近</a:t>
            </a:r>
            <a:r>
              <a:rPr altLang="en-US" lang="zh-CN"/>
              <a:t>地球</a:t>
            </a:r>
            <a:r>
              <a:rPr altLang="en-US" lang="zh-CN"/>
              <a:t>，</a:t>
            </a:r>
            <a:r>
              <a:rPr altLang="en-US" lang="zh-CN"/>
              <a:t>预计</a:t>
            </a:r>
            <a:r>
              <a:rPr altLang="en-US" lang="zh-CN"/>
              <a:t>会在</a:t>
            </a:r>
            <a:r>
              <a:rPr altLang="en-US" lang="zh-CN"/>
              <a:t>一</a:t>
            </a:r>
            <a:r>
              <a:rPr altLang="en-US" lang="zh-CN"/>
              <a:t>星期</a:t>
            </a:r>
            <a:r>
              <a:rPr altLang="en-US" lang="zh-CN"/>
              <a:t>后</a:t>
            </a:r>
            <a:r>
              <a:rPr altLang="en-US" lang="zh-CN"/>
              <a:t>与</a:t>
            </a:r>
            <a:r>
              <a:rPr altLang="en-US" lang="zh-CN"/>
              <a:t>地球</a:t>
            </a:r>
            <a:r>
              <a:rPr altLang="en-US" lang="zh-CN"/>
              <a:t>相撞</a:t>
            </a:r>
            <a:r>
              <a:rPr altLang="en-US" lang="zh-CN"/>
              <a:t>，</a:t>
            </a:r>
            <a:r>
              <a:rPr altLang="en-US" lang="zh-CN"/>
              <a:t>很多人</a:t>
            </a:r>
            <a:r>
              <a:rPr altLang="en-US" lang="zh-CN"/>
              <a:t>怀疑</a:t>
            </a:r>
            <a:r>
              <a:rPr altLang="en-US" lang="zh-CN"/>
              <a:t>这</a:t>
            </a:r>
            <a:r>
              <a:rPr altLang="en-US" lang="zh-CN"/>
              <a:t>是</a:t>
            </a:r>
            <a:r>
              <a:rPr altLang="en-US" lang="zh-CN"/>
              <a:t>熊熊</a:t>
            </a:r>
            <a:r>
              <a:rPr altLang="en-US" lang="zh-CN"/>
              <a:t>攻击</a:t>
            </a:r>
            <a:r>
              <a:rPr altLang="en-US" lang="zh-CN"/>
              <a:t>人类</a:t>
            </a:r>
            <a:r>
              <a:rPr altLang="en-US" lang="zh-CN"/>
              <a:t>的</a:t>
            </a:r>
            <a:r>
              <a:rPr altLang="en-US" lang="zh-CN"/>
              <a:t>方案</a:t>
            </a:r>
            <a:r>
              <a:rPr altLang="en-US" lang="zh-CN"/>
              <a:t>。</a:t>
            </a:r>
            <a:r>
              <a:rPr altLang="en-US" lang="zh-CN"/>
              <a:t>曾庆一</a:t>
            </a:r>
            <a:r>
              <a:rPr altLang="en-US" lang="zh-CN"/>
              <a:t>提出</a:t>
            </a:r>
            <a:r>
              <a:rPr altLang="en-US" lang="zh-CN"/>
              <a:t>：</a:t>
            </a:r>
            <a:r>
              <a:rPr altLang="en-US" lang="zh-CN"/>
              <a:t>我们</a:t>
            </a:r>
            <a:r>
              <a:rPr altLang="en-US" lang="zh-CN"/>
              <a:t>可以</a:t>
            </a:r>
            <a:r>
              <a:rPr altLang="en-US" lang="zh-CN"/>
              <a:t>将</a:t>
            </a:r>
            <a:r>
              <a:rPr altLang="en-US" lang="zh-CN"/>
              <a:t>原子弹</a:t>
            </a:r>
            <a:r>
              <a:rPr altLang="en-US" lang="zh-CN"/>
              <a:t>带上</a:t>
            </a:r>
            <a:r>
              <a:rPr altLang="en-US" lang="zh-CN"/>
              <a:t>太空</a:t>
            </a:r>
            <a:r>
              <a:rPr altLang="en-US" lang="zh-CN"/>
              <a:t>，</a:t>
            </a:r>
            <a:r>
              <a:rPr altLang="en-US" lang="zh-CN"/>
              <a:t>用</a:t>
            </a:r>
            <a:r>
              <a:rPr altLang="en-US" lang="zh-CN"/>
              <a:t>火箭</a:t>
            </a:r>
            <a:r>
              <a:rPr altLang="en-US" lang="zh-CN"/>
              <a:t>将其</a:t>
            </a:r>
            <a:r>
              <a:rPr altLang="en-US" lang="zh-CN"/>
              <a:t>炸掉</a:t>
            </a:r>
            <a:r>
              <a:rPr altLang="en-US" lang="zh-CN"/>
              <a:t>。</a:t>
            </a:r>
            <a:r>
              <a:rPr altLang="en-US" lang="zh-CN"/>
              <a:t>人们</a:t>
            </a:r>
            <a:r>
              <a:rPr altLang="en-US" lang="zh-CN"/>
              <a:t>发现</a:t>
            </a:r>
            <a:r>
              <a:rPr altLang="en-US" lang="zh-CN"/>
              <a:t>，</a:t>
            </a:r>
            <a:r>
              <a:rPr altLang="en-US" lang="zh-CN"/>
              <a:t>熊熊</a:t>
            </a:r>
            <a:r>
              <a:rPr altLang="en-US" lang="zh-CN"/>
              <a:t>有</a:t>
            </a:r>
            <a:r>
              <a:rPr altLang="en-US" lang="zh-CN"/>
              <a:t>特殊</a:t>
            </a:r>
            <a:r>
              <a:rPr altLang="en-US" lang="zh-CN"/>
              <a:t>的</a:t>
            </a:r>
            <a:r>
              <a:rPr altLang="en-US" lang="zh-CN"/>
              <a:t>仪器</a:t>
            </a:r>
            <a:r>
              <a:rPr altLang="en-US" lang="zh-CN"/>
              <a:t>可以</a:t>
            </a:r>
            <a:r>
              <a:rPr altLang="en-US" lang="zh-CN"/>
              <a:t>监测</a:t>
            </a:r>
            <a:r>
              <a:rPr altLang="en-US" lang="zh-CN"/>
              <a:t>人们</a:t>
            </a:r>
            <a:r>
              <a:rPr altLang="en-US" lang="zh-CN"/>
              <a:t>卫星</a:t>
            </a:r>
            <a:r>
              <a:rPr altLang="en-US" lang="zh-CN"/>
              <a:t>的</a:t>
            </a:r>
            <a:r>
              <a:rPr altLang="en-US" lang="zh-CN"/>
              <a:t>信号</a:t>
            </a:r>
            <a:r>
              <a:rPr altLang="en-US" lang="zh-CN"/>
              <a:t>，</a:t>
            </a:r>
            <a:r>
              <a:rPr altLang="en-US" lang="zh-CN"/>
              <a:t>因此</a:t>
            </a:r>
            <a:r>
              <a:rPr altLang="en-US" lang="zh-CN"/>
              <a:t>人们</a:t>
            </a:r>
            <a:r>
              <a:rPr altLang="en-US" lang="zh-CN"/>
              <a:t>不能</a:t>
            </a:r>
            <a:r>
              <a:rPr altLang="en-US" lang="zh-CN"/>
              <a:t>用</a:t>
            </a:r>
            <a:r>
              <a:rPr altLang="en-US" lang="zh-CN"/>
              <a:t>远程</a:t>
            </a:r>
            <a:r>
              <a:rPr altLang="en-US" lang="zh-CN"/>
              <a:t>操控</a:t>
            </a:r>
            <a:r>
              <a:rPr altLang="en-US" lang="zh-CN"/>
              <a:t>，</a:t>
            </a:r>
            <a:r>
              <a:rPr altLang="en-US" lang="zh-CN"/>
              <a:t>只能</a:t>
            </a:r>
            <a:r>
              <a:rPr altLang="en-US" lang="zh-CN"/>
              <a:t>让</a:t>
            </a:r>
            <a:r>
              <a:rPr altLang="en-US" lang="zh-CN"/>
              <a:t>宇航员</a:t>
            </a:r>
            <a:r>
              <a:rPr altLang="en-US" lang="zh-CN"/>
              <a:t>亲自</a:t>
            </a:r>
            <a:r>
              <a:rPr altLang="en-US" lang="zh-CN"/>
              <a:t>操控</a:t>
            </a:r>
            <a:r>
              <a:rPr altLang="en-US" lang="zh-CN"/>
              <a:t>航天器</a:t>
            </a:r>
            <a:r>
              <a:rPr altLang="en-US" lang="zh-CN"/>
              <a:t>。</a:t>
            </a:r>
            <a:r>
              <a:rPr altLang="en-US" lang="zh-CN"/>
              <a:t>这时</a:t>
            </a:r>
            <a:r>
              <a:rPr altLang="en-US" lang="zh-CN"/>
              <a:t>，</a:t>
            </a:r>
            <a:r>
              <a:rPr altLang="en-US" lang="zh-CN"/>
              <a:t>刘博宇</a:t>
            </a:r>
            <a:r>
              <a:rPr altLang="en-US" lang="zh-CN"/>
              <a:t>挺身而出</a:t>
            </a:r>
            <a:r>
              <a:rPr altLang="en-US" lang="zh-CN"/>
              <a:t>。</a:t>
            </a:r>
            <a:endParaRPr lang="zh-CN"/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p>
            <a:pPr algn="ctr"/>
            <a:r>
              <a:rPr lang="zh-CN"/>
              <a:t>第十七章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zh-CN" lang="en-US"/>
              <a:t> </a:t>
            </a:r>
            <a:r>
              <a:rPr altLang="en-US" lang="zh-CN"/>
              <a:t>博宇</a:t>
            </a:r>
            <a:r>
              <a:rPr altLang="en-US" lang="zh-CN"/>
              <a:t>之</a:t>
            </a:r>
            <a:r>
              <a:rPr altLang="en-US" lang="zh-CN"/>
              <a:t>死</a:t>
            </a:r>
            <a:endParaRPr lang="zh-CN"/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刘博宇</a:t>
            </a:r>
            <a:r>
              <a:rPr lang="zh-CN"/>
              <a:t>登上</a:t>
            </a:r>
            <a:r>
              <a:rPr lang="zh-CN"/>
              <a:t>火箭</a:t>
            </a:r>
            <a:endParaRPr lang="zh-CN"/>
          </a:p>
        </p:txBody>
      </p:sp>
      <p:sp>
        <p:nvSpPr>
          <p:cNvPr id="1048887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4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837810" y="1825625"/>
            <a:ext cx="7047042" cy="3895419"/>
          </a:xfrm>
          <a:prstGeom prst="rect"/>
        </p:spPr>
      </p:pic>
      <p:pic>
        <p:nvPicPr>
          <p:cNvPr id="209724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066071" y="2786514"/>
            <a:ext cx="561633" cy="2717801"/>
          </a:xfrm>
          <a:prstGeom prst="rect"/>
        </p:spPr>
      </p:pic>
      <p:pic>
        <p:nvPicPr>
          <p:cNvPr id="2097244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6075178" y="2969066"/>
            <a:ext cx="552526" cy="376131"/>
          </a:xfrm>
          <a:prstGeom prst="rect"/>
        </p:spPr>
      </p:pic>
      <p:pic>
        <p:nvPicPr>
          <p:cNvPr id="2097245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16200000">
            <a:off x="5960607" y="2332520"/>
            <a:ext cx="781669" cy="505782"/>
          </a:xfrm>
          <a:prstGeom prst="rect"/>
        </p:spPr>
      </p:pic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靠近</a:t>
            </a:r>
            <a:r>
              <a:rPr lang="zh-CN"/>
              <a:t>小行星</a:t>
            </a:r>
            <a:endParaRPr lang="zh-CN"/>
          </a:p>
        </p:txBody>
      </p:sp>
      <p:sp>
        <p:nvSpPr>
          <p:cNvPr id="104889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4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28649" y="1825624"/>
            <a:ext cx="4754625" cy="3988259"/>
          </a:xfrm>
          <a:prstGeom prst="rect"/>
        </p:spPr>
      </p:pic>
      <p:pic>
        <p:nvPicPr>
          <p:cNvPr id="209724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138597" y="4836930"/>
            <a:ext cx="1903518" cy="466164"/>
          </a:xfrm>
          <a:prstGeom prst="rect"/>
        </p:spPr>
      </p:pic>
      <p:pic>
        <p:nvPicPr>
          <p:cNvPr id="2097248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13560352">
            <a:off x="3459490" y="3913549"/>
            <a:ext cx="907866" cy="415656"/>
          </a:xfrm>
          <a:prstGeom prst="rect"/>
        </p:spPr>
      </p:pic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2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战斗</a:t>
            </a:r>
            <a:r>
              <a:rPr lang="zh-CN"/>
              <a:t>姿态</a:t>
            </a:r>
            <a:endParaRPr lang="zh-CN"/>
          </a:p>
        </p:txBody>
      </p:sp>
      <p:sp>
        <p:nvSpPr>
          <p:cNvPr id="1048893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为了</a:t>
            </a:r>
            <a:r>
              <a:rPr lang="zh-CN"/>
              <a:t>能够</a:t>
            </a:r>
            <a:r>
              <a:rPr lang="zh-CN"/>
              <a:t>将</a:t>
            </a:r>
            <a:r>
              <a:rPr lang="zh-CN"/>
              <a:t>陨石</a:t>
            </a:r>
            <a:r>
              <a:rPr lang="zh-CN"/>
              <a:t>粉碎</a:t>
            </a:r>
            <a:r>
              <a:rPr lang="zh-CN"/>
              <a:t>地</a:t>
            </a:r>
            <a:r>
              <a:rPr lang="zh-CN"/>
              <a:t>更彻底</a:t>
            </a:r>
            <a:r>
              <a:rPr lang="zh-CN"/>
              <a:t>，</a:t>
            </a:r>
            <a:r>
              <a:rPr lang="zh-CN"/>
              <a:t>刘博宇开启</a:t>
            </a:r>
            <a:r>
              <a:rPr lang="zh-CN"/>
              <a:t>了</a:t>
            </a:r>
            <a:r>
              <a:rPr lang="zh-CN"/>
              <a:t>战斗</a:t>
            </a:r>
            <a:r>
              <a:rPr lang="zh-CN"/>
              <a:t>姿态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4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587641" y="2808268"/>
            <a:ext cx="2174529" cy="3065000"/>
          </a:xfrm>
          <a:prstGeom prst="rect"/>
        </p:spPr>
      </p:pic>
      <p:pic>
        <p:nvPicPr>
          <p:cNvPr id="2097250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871721" y="2749207"/>
            <a:ext cx="3339005" cy="3183120"/>
          </a:xfrm>
          <a:prstGeom prst="rect"/>
        </p:spPr>
      </p:pic>
      <p:pic>
        <p:nvPicPr>
          <p:cNvPr id="2097251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2700000">
            <a:off x="7247245" y="2914012"/>
            <a:ext cx="600431" cy="727507"/>
          </a:xfrm>
          <a:prstGeom prst="rect"/>
        </p:spPr>
      </p:pic>
      <p:sp>
        <p:nvSpPr>
          <p:cNvPr id="1048894" name=""/>
          <p:cNvSpPr txBox="1"/>
          <p:nvPr/>
        </p:nvSpPr>
        <p:spPr>
          <a:xfrm>
            <a:off x="871720" y="3668616"/>
            <a:ext cx="4000000" cy="1285240"/>
          </a:xfrm>
          <a:prstGeom prst="rect"/>
        </p:spPr>
        <p:txBody>
          <a:bodyPr rtlCol="0" wrap="square">
            <a:spAutoFit/>
          </a:bodyPr>
          <a:p>
            <a:r>
              <a:rPr sz="4000" lang="zh-CN">
                <a:solidFill>
                  <a:srgbClr val="000000"/>
                </a:solidFill>
              </a:rPr>
              <a:t>预</a:t>
            </a:r>
            <a:endParaRPr sz="2800" lang="zh-CN">
              <a:solidFill>
                <a:srgbClr val="000000"/>
              </a:solidFill>
            </a:endParaRPr>
          </a:p>
          <a:p>
            <a:r>
              <a:rPr sz="4000" lang="zh-CN">
                <a:solidFill>
                  <a:srgbClr val="000000"/>
                </a:solidFill>
              </a:rPr>
              <a:t>期</a:t>
            </a:r>
            <a:endParaRPr sz="2800" lang="zh-CN">
              <a:solidFill>
                <a:srgbClr val="000000"/>
              </a:solidFill>
            </a:endParaRPr>
          </a:p>
        </p:txBody>
      </p:sp>
      <p:sp>
        <p:nvSpPr>
          <p:cNvPr id="1048895" name=""/>
          <p:cNvSpPr txBox="1"/>
          <p:nvPr/>
        </p:nvSpPr>
        <p:spPr>
          <a:xfrm>
            <a:off x="8210726" y="3668615"/>
            <a:ext cx="4000000" cy="1285240"/>
          </a:xfrm>
          <a:prstGeom prst="rect"/>
        </p:spPr>
        <p:txBody>
          <a:bodyPr rtlCol="0" wrap="square">
            <a:spAutoFit/>
          </a:bodyPr>
          <a:p>
            <a:r>
              <a:rPr sz="4000" lang="zh-CN">
                <a:solidFill>
                  <a:srgbClr val="000000"/>
                </a:solidFill>
              </a:rPr>
              <a:t>实</a:t>
            </a:r>
            <a:endParaRPr sz="4000" lang="zh-CN">
              <a:solidFill>
                <a:srgbClr val="000000"/>
              </a:solidFill>
            </a:endParaRPr>
          </a:p>
          <a:p>
            <a:r>
              <a:rPr sz="4000" lang="zh-CN">
                <a:solidFill>
                  <a:srgbClr val="000000"/>
                </a:solidFill>
              </a:rPr>
              <a:t>际</a:t>
            </a:r>
            <a:endParaRPr sz="40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被</a:t>
            </a:r>
            <a:r>
              <a:rPr lang="zh-CN"/>
              <a:t>粉碎</a:t>
            </a:r>
            <a:r>
              <a:rPr lang="zh-CN"/>
              <a:t>后</a:t>
            </a:r>
            <a:r>
              <a:rPr lang="zh-CN"/>
              <a:t>的</a:t>
            </a:r>
            <a:r>
              <a:rPr lang="zh-CN"/>
              <a:t>小行星</a:t>
            </a:r>
            <a:r>
              <a:rPr lang="zh-CN"/>
              <a:t>飞向</a:t>
            </a:r>
            <a:r>
              <a:rPr lang="zh-CN"/>
              <a:t>地球</a:t>
            </a:r>
            <a:endParaRPr lang="zh-CN"/>
          </a:p>
        </p:txBody>
      </p:sp>
      <p:sp>
        <p:nvSpPr>
          <p:cNvPr id="104889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/>
          </a:p>
        </p:txBody>
      </p:sp>
      <p:pic>
        <p:nvPicPr>
          <p:cNvPr id="20972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864205" y="1825625"/>
            <a:ext cx="5415591" cy="4818958"/>
          </a:xfrm>
          <a:prstGeom prst="rect"/>
        </p:spPr>
      </p:pic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sp>
        <p:nvSpPr>
          <p:cNvPr id="1048901" name=""/>
          <p:cNvSpPr>
            <a:spLocks noGrp="1"/>
          </p:cNvSpPr>
          <p:nvPr>
            <p:ph idx="1"/>
          </p:nvPr>
        </p:nvSpPr>
        <p:spPr>
          <a:xfrm>
            <a:off x="628649" y="365125"/>
            <a:ext cx="7886700" cy="4351338"/>
          </a:xfrm>
        </p:spPr>
        <p:txBody>
          <a:bodyPr/>
          <a:p>
            <a:r>
              <a:rPr lang="zh-CN"/>
              <a:t>刘博宇</a:t>
            </a:r>
            <a:r>
              <a:rPr lang="zh-CN"/>
              <a:t>在</a:t>
            </a:r>
            <a:r>
              <a:rPr lang="zh-CN"/>
              <a:t>执行</a:t>
            </a:r>
            <a:r>
              <a:rPr lang="zh-CN"/>
              <a:t>完</a:t>
            </a:r>
            <a:r>
              <a:rPr lang="zh-CN"/>
              <a:t>任务</a:t>
            </a:r>
            <a:r>
              <a:rPr lang="zh-CN"/>
              <a:t>后</a:t>
            </a:r>
            <a:r>
              <a:rPr lang="zh-CN"/>
              <a:t>，</a:t>
            </a:r>
            <a:r>
              <a:rPr lang="zh-CN"/>
              <a:t>在</a:t>
            </a:r>
            <a:r>
              <a:rPr lang="zh-CN"/>
              <a:t>返回</a:t>
            </a:r>
            <a:r>
              <a:rPr lang="zh-CN"/>
              <a:t>之时</a:t>
            </a:r>
            <a:r>
              <a:rPr lang="zh-CN"/>
              <a:t>，</a:t>
            </a:r>
            <a:r>
              <a:rPr lang="zh-CN"/>
              <a:t>与</a:t>
            </a:r>
            <a:r>
              <a:rPr lang="zh-CN"/>
              <a:t>一</a:t>
            </a:r>
            <a:r>
              <a:rPr lang="zh-CN"/>
              <a:t>小行星</a:t>
            </a:r>
            <a:r>
              <a:rPr lang="zh-CN"/>
              <a:t>碎片</a:t>
            </a:r>
            <a:r>
              <a:rPr lang="zh-CN"/>
              <a:t>发生</a:t>
            </a:r>
            <a:r>
              <a:rPr lang="zh-CN"/>
              <a:t>碰撞</a:t>
            </a:r>
            <a:r>
              <a:rPr lang="zh-CN"/>
              <a:t>。</a:t>
            </a:r>
            <a:endParaRPr lang="zh-CN"/>
          </a:p>
        </p:txBody>
      </p:sp>
      <p:pic>
        <p:nvPicPr>
          <p:cNvPr id="20972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864203" y="1517392"/>
            <a:ext cx="5415591" cy="4818958"/>
          </a:xfrm>
          <a:prstGeom prst="rect"/>
        </p:spPr>
      </p:pic>
      <p:pic>
        <p:nvPicPr>
          <p:cNvPr id="209725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2902686" y="4863132"/>
            <a:ext cx="1333407" cy="453062"/>
          </a:xfrm>
          <a:prstGeom prst="rect"/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">
  <a:themeElements>
    <a:clrScheme name="Office 主题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terms="http://purl.org/dc/terms/" xmlns:xsi="http://www.w3.org/2001/XMLSchema-instance">
  <dcterms:created xsi:type="dcterms:W3CDTF">2015-03-07T09:24:01Z</dcterms:created>
  <dcterms:modified xsi:type="dcterms:W3CDTF">2020-07-01T05:19:56Z</dcterms:modified>
</cp:coreProperties>
</file>